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9192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64" y="108"/>
      </p:cViewPr>
      <p:guideLst>
        <p:guide orient="horz" pos="3072"/>
        <p:guide pos="4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4FC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4" name="Picture 3" descr="Untitled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" y="0"/>
            <a:ext cx="13907911" cy="9753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The Home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Home</a:t>
            </a:r>
          </a:p>
        </p:txBody>
      </p:sp>
      <p:pic>
        <p:nvPicPr>
          <p:cNvPr id="136" name="Home.png" descr="Ho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08"/>
            <a:ext cx="13919202" cy="828982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The Park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Park</a:t>
            </a:r>
          </a:p>
        </p:txBody>
      </p:sp>
      <p:pic>
        <p:nvPicPr>
          <p:cNvPr id="151" name="Park.png" descr="Par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3" y="4235"/>
            <a:ext cx="13919202" cy="828983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bg>
      <p:bgPr>
        <a:solidFill>
          <a:srgbClr val="4FC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2200" y="301426"/>
            <a:ext cx="6654800" cy="4013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6500" y="4573639"/>
            <a:ext cx="5006200" cy="3064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New_Eccles_logo_REVerSEDNE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6014" y="7917546"/>
            <a:ext cx="3107172" cy="47062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10054" y="8575356"/>
            <a:ext cx="626851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sz="1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Ecclesiastical Insurance Office plc (EIO) Reg. No. 24869. Registered in England at </a:t>
            </a:r>
            <a:r>
              <a:rPr kumimoji="0" lang="en-GB" sz="1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Benefact</a:t>
            </a:r>
            <a:r>
              <a:rPr kumimoji="0" lang="en-GB" sz="1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House, 2000 Pioneer Avenue, Gloucester Business Park, </a:t>
            </a:r>
            <a:r>
              <a:rPr kumimoji="0" lang="en-GB" sz="1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Brockworth</a:t>
            </a:r>
            <a:r>
              <a:rPr kumimoji="0" lang="en-GB" sz="1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, Gloucester, GL3 4AW, United Kingdom. EIO is authorised by the Prudential Regulation Authority and regulated by the Financial Conduct Authority and the Prudential Regulation Authority. Firm Reference Number 113848.</a:t>
            </a:r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 userDrawn="1"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Emojis and emotions, social platforms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Emojis and emotions, social platforms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peech and thought clouds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Speech and thought clouds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martphone and desktop computer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Smartphone and desktop computer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Message bubbles and laptop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Message bubbles and laptop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The Playground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Playground</a:t>
            </a:r>
          </a:p>
        </p:txBody>
      </p:sp>
      <p:pic>
        <p:nvPicPr>
          <p:cNvPr id="91" name="Playground.png" descr="Play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83"/>
            <a:ext cx="13919202" cy="828983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3" name="Picture 12" descr="Untitled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The Classroom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Classroom</a:t>
            </a:r>
          </a:p>
        </p:txBody>
      </p:sp>
      <p:pic>
        <p:nvPicPr>
          <p:cNvPr id="106" name="Classroom.png" descr="Classro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3" y="3183"/>
            <a:ext cx="13919202" cy="8289829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he Bus Stop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Bus Stop</a:t>
            </a:r>
          </a:p>
        </p:txBody>
      </p:sp>
      <p:pic>
        <p:nvPicPr>
          <p:cNvPr id="121" name="Bus.png" descr="Bu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919200" cy="8289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" name="Picture 10" descr="Untitled-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9017" y="8295754"/>
            <a:ext cx="14001009" cy="1438091"/>
          </a:xfrm>
          <a:prstGeom prst="rect">
            <a:avLst/>
          </a:prstGeom>
          <a:solidFill>
            <a:srgbClr val="F3F0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Children, teachers, parents, and other caregivers"/>
          <p:cNvSpPr txBox="1"/>
          <p:nvPr/>
        </p:nvSpPr>
        <p:spPr>
          <a:xfrm>
            <a:off x="504170" y="8646630"/>
            <a:ext cx="7693415" cy="73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500"/>
              </a:lnSpc>
              <a:defRPr sz="2600">
                <a:solidFill>
                  <a:srgbClr val="50B26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Children, teachers, parents, and other caregivers</a:t>
            </a:r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2085463" y="1392656"/>
            <a:ext cx="11135361" cy="1777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860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4" name="Picture 13" descr="Untitled-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31524" y="8705198"/>
            <a:ext cx="4872021" cy="837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haracter 05.png" descr="Character 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1730" y="4257790"/>
            <a:ext cx="1135169" cy="3806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haracter 04.png" descr="Character 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27452" y="4404212"/>
            <a:ext cx="1088898" cy="369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haracter 01.png" descr="Character 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1295" y="4383235"/>
            <a:ext cx="1075716" cy="3676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haracter 02.png" descr="Character 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180" y="486705"/>
            <a:ext cx="848743" cy="3411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Character 03.png" descr="Character 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538246" y="4561761"/>
            <a:ext cx="902463" cy="350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haracter 06.png" descr="Character 0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99363" y="4502568"/>
            <a:ext cx="703472" cy="350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haracter 07.png" descr="Character 0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8191" y="4532098"/>
            <a:ext cx="834633" cy="3501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Character 08.png" descr="Character 0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27584" y="4405274"/>
            <a:ext cx="1027568" cy="3632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Character 09.png" descr="Character 0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1507" y="4532098"/>
            <a:ext cx="1234090" cy="3501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haracter 10.png" descr="Character 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853910" y="1491215"/>
            <a:ext cx="835983" cy="242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Character 11.png" descr="Character 1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24322" y="712032"/>
            <a:ext cx="1234090" cy="3211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Character 12.png" descr="Character 1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502457" y="1678214"/>
            <a:ext cx="974040" cy="2256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Character 13.png" descr="Character 13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181699" y="1307628"/>
            <a:ext cx="731595" cy="255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Character 14.png" descr="Character 1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664150" y="1183342"/>
            <a:ext cx="854531" cy="2724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Character 15.png" descr="Character 15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949467" y="1062514"/>
            <a:ext cx="802821" cy="2839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Character 16.png" descr="Character 1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455658" y="1232455"/>
            <a:ext cx="789061" cy="2626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ocial 01.png" descr="Social 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824" y="6790425"/>
            <a:ext cx="774702" cy="780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ocial 02.png" descr="Social 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8525" y="6793114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ocial 03.png" descr="Social 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8525" y="2681360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ocial 04.png" descr="Social 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28525" y="641473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ocial 05.png" descr="Social 0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17361" y="6793114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Social 06.png" descr="Social 0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17361" y="4761960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ocial 07.png" descr="Social 0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69824" y="4704146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ocial 08.png" descr="Social 0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17361" y="641473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ocial 09.png" descr="Social 0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17361" y="2681360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ocial 10.png" descr="Social 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30588" y="4761960"/>
            <a:ext cx="770579" cy="770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Device 01.png" descr="Device 0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715739" y="4628693"/>
            <a:ext cx="858468" cy="1041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Device 02.png" descr="Device 0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490921" y="6502091"/>
            <a:ext cx="1308102" cy="135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evice 03.png" descr="Device 03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208146" y="2309048"/>
            <a:ext cx="1873655" cy="151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Device 04.png" descr="Device 0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295819" y="554441"/>
            <a:ext cx="1698308" cy="95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Device 05.png" descr="Device 05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272886" y="2665739"/>
            <a:ext cx="568576" cy="80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evice 06.png" descr="Device 0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9406622" y="768719"/>
            <a:ext cx="301106" cy="524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Emoji 01.png" descr="Emoji 01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975648" y="6793114"/>
            <a:ext cx="774702" cy="838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Emoji 02.png" descr="Emoji 02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975648" y="4761960"/>
            <a:ext cx="774702" cy="659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Emoji 03.png" descr="Emoji 03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4085087" y="2665739"/>
            <a:ext cx="555823" cy="80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Emoji 04.png" descr="Emoji 04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975648" y="641473"/>
            <a:ext cx="774702" cy="844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Emoji 05.png" descr="Emoji 05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284733" y="4761960"/>
            <a:ext cx="774703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Emoji 06.png" descr="Emoji 06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522769" y="6793114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Emoji 07.png" descr="Emoji 07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2284733" y="6793114"/>
            <a:ext cx="774703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Emoji 08.png" descr="Emoji 08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522769" y="4761960"/>
            <a:ext cx="774702" cy="764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Emoji 09.png" descr="Emoji 09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2284733" y="2681360"/>
            <a:ext cx="774703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Emoji 10.png" descr="Emoji 10.pn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522769" y="2681360"/>
            <a:ext cx="774702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Emoji 11.png" descr="Emoji 11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2284733" y="641473"/>
            <a:ext cx="774703" cy="77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Emoji 12.png" descr="Emoji 12.pn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522769" y="699058"/>
            <a:ext cx="774702" cy="729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Cloud 01.png" descr="Cloud 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8061" y="396899"/>
            <a:ext cx="5403247" cy="335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Cloud 02.png" descr="Cloud 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375" y="4647482"/>
            <a:ext cx="5403248" cy="335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loud 03.png" descr="Cloud 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1126" y="4546829"/>
            <a:ext cx="5877117" cy="35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Cloud 04.png" descr="Cloud 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7475" y="294411"/>
            <a:ext cx="5203049" cy="3559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evice 07.png" descr="Device 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2525" y="1152191"/>
            <a:ext cx="7397472" cy="59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Device 08.png" descr="Device 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319" y="1152191"/>
            <a:ext cx="3462530" cy="599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Bubble 01.png" descr="Bubble 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511" y="4719737"/>
            <a:ext cx="2853188" cy="1307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Bubble 02.png" descr="Bubble 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511" y="6245831"/>
            <a:ext cx="2853188" cy="161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Bubble 03.png" descr="Bubble 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0401" y="444083"/>
            <a:ext cx="2087916" cy="506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Bubble 04.png" descr="Bubble 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08625" y="442031"/>
            <a:ext cx="757183" cy="508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Bubble 05.png" descr="Bubble 0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1527" y="1156548"/>
            <a:ext cx="2853189" cy="502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Bubble 06.png" descr="Bubble 0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1511" y="2573434"/>
            <a:ext cx="2853188" cy="745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Bubble 07.png" descr="Bubble 0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1548" y="1864954"/>
            <a:ext cx="2853186" cy="502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Bubble 08.png" descr="Bubble 0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11511" y="3524768"/>
            <a:ext cx="2853188" cy="976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Device 09.png" descr="Device 0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94418" y="2094233"/>
            <a:ext cx="7345350" cy="4135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Helvetica Neue Thin</vt:lpstr>
      <vt:lpstr>Roboto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Ecclesiastical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ready Lesson toolkit</dc:title>
  <dcterms:created xsi:type="dcterms:W3CDTF">2021-03-12T09:53:29Z</dcterms:created>
  <dcterms:modified xsi:type="dcterms:W3CDTF">2021-03-12T21:58:53Z</dcterms:modified>
</cp:coreProperties>
</file>