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3" r:id="rId2"/>
  </p:sldMasterIdLst>
  <p:notesMasterIdLst>
    <p:notesMasterId r:id="rId10"/>
  </p:notesMasterIdLst>
  <p:sldIdLst>
    <p:sldId id="264" r:id="rId3"/>
    <p:sldId id="257" r:id="rId4"/>
    <p:sldId id="258" r:id="rId5"/>
    <p:sldId id="259" r:id="rId6"/>
    <p:sldId id="260" r:id="rId7"/>
    <p:sldId id="261" r:id="rId8"/>
    <p:sldId id="265" r:id="rId9"/>
  </p:sldIdLst>
  <p:sldSz cx="139192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defRPr>
    </a:lvl1pPr>
    <a:lvl2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defRPr>
    </a:lvl2pPr>
    <a:lvl3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defRPr>
    </a:lvl3pPr>
    <a:lvl4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defRPr>
    </a:lvl4pPr>
    <a:lvl5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defRPr>
    </a:lvl5pPr>
    <a:lvl6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defRPr>
    </a:lvl6pPr>
    <a:lvl7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defRPr>
    </a:lvl7pPr>
    <a:lvl8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defRPr>
    </a:lvl8pPr>
    <a:lvl9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Medium"/>
          <a:ea typeface="Helvetica Neue Medium"/>
          <a:cs typeface="Helvetica Neue Medium"/>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FFF"/>
          </a:solidFill>
        </a:fill>
      </a:tcStyle>
    </a:wholeTbl>
    <a:band2H>
      <a:tcTxStyle/>
      <a:tcStyle>
        <a:tcBdr/>
        <a:fill>
          <a:solidFill>
            <a:srgbClr val="E6F0F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Helvetica Neue Medium"/>
          <a:ea typeface="Helvetica Neue Medium"/>
          <a:cs typeface="Helvetica Neue Medium"/>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F0CC"/>
          </a:solidFill>
        </a:fill>
      </a:tcStyle>
    </a:wholeTbl>
    <a:band2H>
      <a:tcTxStyle/>
      <a:tcStyle>
        <a:tcBdr/>
        <a:fill>
          <a:solidFill>
            <a:srgbClr val="EAF8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Helvetica Neue Medium"/>
          <a:ea typeface="Helvetica Neue Medium"/>
          <a:cs typeface="Helvetica Neue Medium"/>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9D1E1"/>
          </a:solidFill>
        </a:fill>
      </a:tcStyle>
    </a:wholeTbl>
    <a:band2H>
      <a:tcTxStyle/>
      <a:tcStyle>
        <a:tcBdr/>
        <a:fill>
          <a:solidFill>
            <a:srgbClr val="FCE9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Helvetica Neue Medium"/>
          <a:ea typeface="Helvetica Neue Medium"/>
          <a:cs typeface="Helvetica Neue Medium"/>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Helvetica Neue Medium"/>
          <a:ea typeface="Helvetica Neue Medium"/>
          <a:cs typeface="Helvetica Neue Medium"/>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Helvetica Neue Medium"/>
          <a:ea typeface="Helvetica Neue Medium"/>
          <a:cs typeface="Helvetica Neue Medium"/>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0" d="100"/>
          <a:sy n="50" d="100"/>
        </p:scale>
        <p:origin x="270" y="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0" name="Shape 50"/>
          <p:cNvSpPr>
            <a:spLocks noGrp="1" noRot="1" noChangeAspect="1"/>
          </p:cNvSpPr>
          <p:nvPr>
            <p:ph type="sldImg"/>
          </p:nvPr>
        </p:nvSpPr>
        <p:spPr>
          <a:xfrm>
            <a:off x="1143000" y="685800"/>
            <a:ext cx="4572000" cy="3429000"/>
          </a:xfrm>
          <a:prstGeom prst="rect">
            <a:avLst/>
          </a:prstGeom>
        </p:spPr>
        <p:txBody>
          <a:bodyPr/>
          <a:lstStyle/>
          <a:p>
            <a:endParaRPr/>
          </a:p>
        </p:txBody>
      </p:sp>
      <p:sp>
        <p:nvSpPr>
          <p:cNvPr id="51" name="Shape 51"/>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Title &amp; Subtitle">
    <p:bg>
      <p:bgPr>
        <a:solidFill>
          <a:srgbClr val="FFFFFF"/>
        </a:solidFill>
        <a:effectLst/>
      </p:bgPr>
    </p:bg>
    <p:spTree>
      <p:nvGrpSpPr>
        <p:cNvPr id="1" name=""/>
        <p:cNvGrpSpPr/>
        <p:nvPr/>
      </p:nvGrpSpPr>
      <p:grpSpPr>
        <a:xfrm>
          <a:off x="0" y="0"/>
          <a:ext cx="0" cy="0"/>
          <a:chOff x="0" y="0"/>
          <a:chExt cx="0" cy="0"/>
        </a:xfrm>
      </p:grpSpPr>
      <p:sp>
        <p:nvSpPr>
          <p:cNvPr id="14" name="Rectangle"/>
          <p:cNvSpPr/>
          <p:nvPr/>
        </p:nvSpPr>
        <p:spPr>
          <a:xfrm>
            <a:off x="-32917" y="2870379"/>
            <a:ext cx="13919202" cy="6960269"/>
          </a:xfrm>
          <a:prstGeom prst="rect">
            <a:avLst/>
          </a:prstGeom>
          <a:solidFill>
            <a:srgbClr val="FFFFFF"/>
          </a:solidFill>
          <a:ln w="12700">
            <a:miter lim="400000"/>
          </a:ln>
        </p:spPr>
        <p:txBody>
          <a:bodyPr lIns="50800" tIns="50800" rIns="50800" bIns="50800" anchor="ctr"/>
          <a:lstStyle/>
          <a:p>
            <a:pPr>
              <a:defRPr sz="2200">
                <a:solidFill>
                  <a:srgbClr val="FFFFFF"/>
                </a:solidFill>
              </a:defRPr>
            </a:pPr>
            <a:endParaRPr/>
          </a:p>
        </p:txBody>
      </p:sp>
      <p:grpSp>
        <p:nvGrpSpPr>
          <p:cNvPr id="19" name="Group"/>
          <p:cNvGrpSpPr/>
          <p:nvPr/>
        </p:nvGrpSpPr>
        <p:grpSpPr>
          <a:xfrm>
            <a:off x="11596823" y="8685568"/>
            <a:ext cx="1646767" cy="772986"/>
            <a:chOff x="0" y="0"/>
            <a:chExt cx="1881383" cy="772985"/>
          </a:xfrm>
        </p:grpSpPr>
        <p:pic>
          <p:nvPicPr>
            <p:cNvPr id="15" name="Logo 01.png" descr="Logo 01.png"/>
            <p:cNvPicPr>
              <a:picLocks noChangeAspect="1"/>
            </p:cNvPicPr>
            <p:nvPr/>
          </p:nvPicPr>
          <p:blipFill>
            <a:blip r:embed="rId2"/>
            <a:srcRect t="146" b="146"/>
            <a:stretch>
              <a:fillRect/>
            </a:stretch>
          </p:blipFill>
          <p:spPr>
            <a:xfrm>
              <a:off x="0" y="59388"/>
              <a:ext cx="1798355" cy="703250"/>
            </a:xfrm>
            <a:prstGeom prst="rect">
              <a:avLst/>
            </a:prstGeom>
            <a:ln w="12700" cap="flat">
              <a:noFill/>
              <a:miter lim="400000"/>
            </a:ln>
            <a:effectLst/>
          </p:spPr>
        </p:pic>
        <p:sp>
          <p:nvSpPr>
            <p:cNvPr id="16" name="Line"/>
            <p:cNvSpPr/>
            <p:nvPr/>
          </p:nvSpPr>
          <p:spPr>
            <a:xfrm flipV="1">
              <a:off x="1881381" y="0"/>
              <a:ext cx="2" cy="772985"/>
            </a:xfrm>
            <a:prstGeom prst="rect">
              <a:avLst/>
            </a:prstGeom>
            <a:noFill/>
            <a:ln w="12700" cap="flat">
              <a:solidFill>
                <a:srgbClr val="929292"/>
              </a:solidFill>
              <a:prstDash val="solid"/>
              <a:miter lim="400000"/>
            </a:ln>
            <a:effectLst/>
          </p:spPr>
          <p:txBody>
            <a:bodyPr wrap="square" lIns="45718" tIns="45718" rIns="45718" bIns="45718" numCol="1" anchor="t">
              <a:noAutofit/>
            </a:bodyPr>
            <a:lstStyle/>
            <a:p>
              <a:endParaRPr/>
            </a:p>
          </p:txBody>
        </p:sp>
      </p:grpSp>
      <p:sp>
        <p:nvSpPr>
          <p:cNvPr id="2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Blank copy 9">
    <p:spTree>
      <p:nvGrpSpPr>
        <p:cNvPr id="1" name=""/>
        <p:cNvGrpSpPr/>
        <p:nvPr/>
      </p:nvGrpSpPr>
      <p:grpSpPr>
        <a:xfrm>
          <a:off x="0" y="0"/>
          <a:ext cx="0" cy="0"/>
          <a:chOff x="0" y="0"/>
          <a:chExt cx="0" cy="0"/>
        </a:xfrm>
      </p:grpSpPr>
      <p:sp>
        <p:nvSpPr>
          <p:cNvPr id="119" name="Rectangle"/>
          <p:cNvSpPr/>
          <p:nvPr/>
        </p:nvSpPr>
        <p:spPr>
          <a:xfrm>
            <a:off x="-19017" y="8295754"/>
            <a:ext cx="14001009" cy="1438091"/>
          </a:xfrm>
          <a:prstGeom prst="rect">
            <a:avLst/>
          </a:prstGeom>
          <a:solidFill>
            <a:srgbClr val="F3F0F1"/>
          </a:solidFill>
          <a:ln w="12700">
            <a:miter lim="400000"/>
          </a:ln>
        </p:spPr>
        <p:txBody>
          <a:bodyPr lIns="50800" tIns="50800" rIns="50800" bIns="50800" anchor="ctr"/>
          <a:lstStyle/>
          <a:p>
            <a:pPr>
              <a:defRPr sz="2200">
                <a:solidFill>
                  <a:srgbClr val="FFFFFF"/>
                </a:solidFill>
              </a:defRPr>
            </a:pPr>
            <a:endParaRPr/>
          </a:p>
        </p:txBody>
      </p:sp>
      <p:sp>
        <p:nvSpPr>
          <p:cNvPr id="120" name="The Bus Stop"/>
          <p:cNvSpPr txBox="1"/>
          <p:nvPr/>
        </p:nvSpPr>
        <p:spPr>
          <a:xfrm>
            <a:off x="504170" y="8646630"/>
            <a:ext cx="7693415" cy="736340"/>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l" defTabSz="457200">
              <a:lnSpc>
                <a:spcPts val="5500"/>
              </a:lnSpc>
              <a:defRPr sz="2600">
                <a:solidFill>
                  <a:srgbClr val="50B264"/>
                </a:solidFill>
                <a:latin typeface="Roboto"/>
                <a:ea typeface="Roboto"/>
                <a:cs typeface="Roboto"/>
                <a:sym typeface="Roboto"/>
              </a:defRPr>
            </a:lvl1pPr>
          </a:lstStyle>
          <a:p>
            <a:r>
              <a:t>The Bus Stop</a:t>
            </a:r>
          </a:p>
        </p:txBody>
      </p:sp>
      <p:pic>
        <p:nvPicPr>
          <p:cNvPr id="121" name="Bus.png" descr="Bus.png"/>
          <p:cNvPicPr>
            <a:picLocks noChangeAspect="1"/>
          </p:cNvPicPr>
          <p:nvPr/>
        </p:nvPicPr>
        <p:blipFill>
          <a:blip r:embed="rId2"/>
          <a:stretch>
            <a:fillRect/>
          </a:stretch>
        </p:blipFill>
        <p:spPr>
          <a:xfrm>
            <a:off x="0" y="0"/>
            <a:ext cx="13919200" cy="8289829"/>
          </a:xfrm>
          <a:prstGeom prst="rect">
            <a:avLst/>
          </a:prstGeom>
          <a:ln w="12700">
            <a:miter lim="400000"/>
          </a:ln>
        </p:spPr>
      </p:pic>
      <p:sp>
        <p:nvSpPr>
          <p:cNvPr id="127"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pic>
        <p:nvPicPr>
          <p:cNvPr id="11" name="Picture 10" descr="Untitled-1.png"/>
          <p:cNvPicPr>
            <a:picLocks noChangeAspect="1"/>
          </p:cNvPicPr>
          <p:nvPr userDrawn="1"/>
        </p:nvPicPr>
        <p:blipFill>
          <a:blip r:embed="rId3"/>
          <a:stretch>
            <a:fillRect/>
          </a:stretch>
        </p:blipFill>
        <p:spPr>
          <a:xfrm>
            <a:off x="9031524" y="8705198"/>
            <a:ext cx="4872021" cy="837221"/>
          </a:xfrm>
          <a:prstGeom prst="rect">
            <a:avLst/>
          </a:prstGeom>
        </p:spPr>
      </p:pic>
    </p:spTree>
    <p:extLst>
      <p:ext uri="{BB962C8B-B14F-4D97-AF65-F5344CB8AC3E}">
        <p14:creationId xmlns:p14="http://schemas.microsoft.com/office/powerpoint/2010/main" val="389498873"/>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Blank copy 8">
    <p:spTree>
      <p:nvGrpSpPr>
        <p:cNvPr id="1" name=""/>
        <p:cNvGrpSpPr/>
        <p:nvPr/>
      </p:nvGrpSpPr>
      <p:grpSpPr>
        <a:xfrm>
          <a:off x="0" y="0"/>
          <a:ext cx="0" cy="0"/>
          <a:chOff x="0" y="0"/>
          <a:chExt cx="0" cy="0"/>
        </a:xfrm>
      </p:grpSpPr>
      <p:sp>
        <p:nvSpPr>
          <p:cNvPr id="134" name="Rectangle"/>
          <p:cNvSpPr/>
          <p:nvPr/>
        </p:nvSpPr>
        <p:spPr>
          <a:xfrm>
            <a:off x="-19017" y="8295754"/>
            <a:ext cx="14001009" cy="1438091"/>
          </a:xfrm>
          <a:prstGeom prst="rect">
            <a:avLst/>
          </a:prstGeom>
          <a:solidFill>
            <a:srgbClr val="F3F0F1"/>
          </a:solidFill>
          <a:ln w="12700">
            <a:miter lim="400000"/>
          </a:ln>
        </p:spPr>
        <p:txBody>
          <a:bodyPr lIns="50800" tIns="50800" rIns="50800" bIns="50800" anchor="ctr"/>
          <a:lstStyle/>
          <a:p>
            <a:pPr>
              <a:defRPr sz="2200">
                <a:solidFill>
                  <a:srgbClr val="FFFFFF"/>
                </a:solidFill>
              </a:defRPr>
            </a:pPr>
            <a:endParaRPr/>
          </a:p>
        </p:txBody>
      </p:sp>
      <p:sp>
        <p:nvSpPr>
          <p:cNvPr id="135" name="The Home"/>
          <p:cNvSpPr txBox="1"/>
          <p:nvPr/>
        </p:nvSpPr>
        <p:spPr>
          <a:xfrm>
            <a:off x="504170" y="8646630"/>
            <a:ext cx="7693415" cy="736340"/>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l" defTabSz="457200">
              <a:lnSpc>
                <a:spcPts val="5500"/>
              </a:lnSpc>
              <a:defRPr sz="2600">
                <a:solidFill>
                  <a:srgbClr val="50B264"/>
                </a:solidFill>
                <a:latin typeface="Roboto"/>
                <a:ea typeface="Roboto"/>
                <a:cs typeface="Roboto"/>
                <a:sym typeface="Roboto"/>
              </a:defRPr>
            </a:lvl1pPr>
          </a:lstStyle>
          <a:p>
            <a:r>
              <a:t>The Home</a:t>
            </a:r>
          </a:p>
        </p:txBody>
      </p:sp>
      <p:pic>
        <p:nvPicPr>
          <p:cNvPr id="136" name="Home.png" descr="Home.png"/>
          <p:cNvPicPr>
            <a:picLocks noChangeAspect="1"/>
          </p:cNvPicPr>
          <p:nvPr/>
        </p:nvPicPr>
        <p:blipFill>
          <a:blip r:embed="rId2"/>
          <a:stretch>
            <a:fillRect/>
          </a:stretch>
        </p:blipFill>
        <p:spPr>
          <a:xfrm>
            <a:off x="0" y="2208"/>
            <a:ext cx="13919202" cy="8289829"/>
          </a:xfrm>
          <a:prstGeom prst="rect">
            <a:avLst/>
          </a:prstGeom>
          <a:ln w="12700">
            <a:miter lim="400000"/>
          </a:ln>
        </p:spPr>
      </p:pic>
      <p:sp>
        <p:nvSpPr>
          <p:cNvPr id="142"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pic>
        <p:nvPicPr>
          <p:cNvPr id="11" name="Picture 10" descr="Untitled-1.png"/>
          <p:cNvPicPr>
            <a:picLocks noChangeAspect="1"/>
          </p:cNvPicPr>
          <p:nvPr userDrawn="1"/>
        </p:nvPicPr>
        <p:blipFill>
          <a:blip r:embed="rId3"/>
          <a:stretch>
            <a:fillRect/>
          </a:stretch>
        </p:blipFill>
        <p:spPr>
          <a:xfrm>
            <a:off x="9031524" y="8705198"/>
            <a:ext cx="4872021" cy="837221"/>
          </a:xfrm>
          <a:prstGeom prst="rect">
            <a:avLst/>
          </a:prstGeom>
        </p:spPr>
      </p:pic>
    </p:spTree>
    <p:extLst>
      <p:ext uri="{BB962C8B-B14F-4D97-AF65-F5344CB8AC3E}">
        <p14:creationId xmlns:p14="http://schemas.microsoft.com/office/powerpoint/2010/main" val="73960812"/>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Blank copy 6">
    <p:spTree>
      <p:nvGrpSpPr>
        <p:cNvPr id="1" name=""/>
        <p:cNvGrpSpPr/>
        <p:nvPr/>
      </p:nvGrpSpPr>
      <p:grpSpPr>
        <a:xfrm>
          <a:off x="0" y="0"/>
          <a:ext cx="0" cy="0"/>
          <a:chOff x="0" y="0"/>
          <a:chExt cx="0" cy="0"/>
        </a:xfrm>
      </p:grpSpPr>
      <p:sp>
        <p:nvSpPr>
          <p:cNvPr id="149" name="Rectangle"/>
          <p:cNvSpPr/>
          <p:nvPr/>
        </p:nvSpPr>
        <p:spPr>
          <a:xfrm>
            <a:off x="-19017" y="8295754"/>
            <a:ext cx="14001009" cy="1438091"/>
          </a:xfrm>
          <a:prstGeom prst="rect">
            <a:avLst/>
          </a:prstGeom>
          <a:solidFill>
            <a:srgbClr val="F3F0F1"/>
          </a:solidFill>
          <a:ln w="12700">
            <a:miter lim="400000"/>
          </a:ln>
        </p:spPr>
        <p:txBody>
          <a:bodyPr lIns="50800" tIns="50800" rIns="50800" bIns="50800" anchor="ctr"/>
          <a:lstStyle/>
          <a:p>
            <a:pPr>
              <a:defRPr sz="2200">
                <a:solidFill>
                  <a:srgbClr val="FFFFFF"/>
                </a:solidFill>
              </a:defRPr>
            </a:pPr>
            <a:endParaRPr/>
          </a:p>
        </p:txBody>
      </p:sp>
      <p:sp>
        <p:nvSpPr>
          <p:cNvPr id="150" name="The Park"/>
          <p:cNvSpPr txBox="1"/>
          <p:nvPr/>
        </p:nvSpPr>
        <p:spPr>
          <a:xfrm>
            <a:off x="504170" y="8646630"/>
            <a:ext cx="7693415" cy="736340"/>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l" defTabSz="457200">
              <a:lnSpc>
                <a:spcPts val="5500"/>
              </a:lnSpc>
              <a:defRPr sz="2600">
                <a:solidFill>
                  <a:srgbClr val="50B264"/>
                </a:solidFill>
                <a:latin typeface="Roboto"/>
                <a:ea typeface="Roboto"/>
                <a:cs typeface="Roboto"/>
                <a:sym typeface="Roboto"/>
              </a:defRPr>
            </a:lvl1pPr>
          </a:lstStyle>
          <a:p>
            <a:r>
              <a:t>The Park</a:t>
            </a:r>
          </a:p>
        </p:txBody>
      </p:sp>
      <p:pic>
        <p:nvPicPr>
          <p:cNvPr id="151" name="Park.png" descr="Park.png"/>
          <p:cNvPicPr>
            <a:picLocks noChangeAspect="1"/>
          </p:cNvPicPr>
          <p:nvPr/>
        </p:nvPicPr>
        <p:blipFill>
          <a:blip r:embed="rId2"/>
          <a:stretch>
            <a:fillRect/>
          </a:stretch>
        </p:blipFill>
        <p:spPr>
          <a:xfrm>
            <a:off x="-3513" y="4235"/>
            <a:ext cx="13919202" cy="8289830"/>
          </a:xfrm>
          <a:prstGeom prst="rect">
            <a:avLst/>
          </a:prstGeom>
          <a:ln w="12700">
            <a:miter lim="400000"/>
          </a:ln>
        </p:spPr>
      </p:pic>
      <p:sp>
        <p:nvSpPr>
          <p:cNvPr id="157"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pic>
        <p:nvPicPr>
          <p:cNvPr id="11" name="Picture 10" descr="Untitled-1.png"/>
          <p:cNvPicPr>
            <a:picLocks noChangeAspect="1"/>
          </p:cNvPicPr>
          <p:nvPr userDrawn="1"/>
        </p:nvPicPr>
        <p:blipFill>
          <a:blip r:embed="rId3"/>
          <a:stretch>
            <a:fillRect/>
          </a:stretch>
        </p:blipFill>
        <p:spPr>
          <a:xfrm>
            <a:off x="9031524" y="8705198"/>
            <a:ext cx="4872021" cy="837221"/>
          </a:xfrm>
          <a:prstGeom prst="rect">
            <a:avLst/>
          </a:prstGeom>
        </p:spPr>
      </p:pic>
    </p:spTree>
    <p:extLst>
      <p:ext uri="{BB962C8B-B14F-4D97-AF65-F5344CB8AC3E}">
        <p14:creationId xmlns:p14="http://schemas.microsoft.com/office/powerpoint/2010/main" val="3621156581"/>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Title &amp; Subtitle copy">
    <p:bg>
      <p:bgPr>
        <a:solidFill>
          <a:srgbClr val="4FC3E3"/>
        </a:solidFill>
        <a:effectLst/>
      </p:bgPr>
    </p:bg>
    <p:spTree>
      <p:nvGrpSpPr>
        <p:cNvPr id="1" name=""/>
        <p:cNvGrpSpPr/>
        <p:nvPr/>
      </p:nvGrpSpPr>
      <p:grpSpPr>
        <a:xfrm>
          <a:off x="0" y="0"/>
          <a:ext cx="0" cy="0"/>
          <a:chOff x="0" y="0"/>
          <a:chExt cx="0" cy="0"/>
        </a:xfrm>
      </p:grpSpPr>
      <p:pic>
        <p:nvPicPr>
          <p:cNvPr id="165" name="Image" descr="Image"/>
          <p:cNvPicPr>
            <a:picLocks noChangeAspect="1"/>
          </p:cNvPicPr>
          <p:nvPr/>
        </p:nvPicPr>
        <p:blipFill>
          <a:blip r:embed="rId2"/>
          <a:stretch>
            <a:fillRect/>
          </a:stretch>
        </p:blipFill>
        <p:spPr>
          <a:xfrm>
            <a:off x="3632200" y="301426"/>
            <a:ext cx="6654800" cy="4013203"/>
          </a:xfrm>
          <a:prstGeom prst="rect">
            <a:avLst/>
          </a:prstGeom>
          <a:ln w="12700">
            <a:miter lim="400000"/>
          </a:ln>
        </p:spPr>
      </p:pic>
      <p:sp>
        <p:nvSpPr>
          <p:cNvPr id="167" name="Slide Number"/>
          <p:cNvSpPr txBox="1">
            <a:spLocks noGrp="1"/>
          </p:cNvSpPr>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fld id="{86CB4B4D-7CA3-9044-876B-883B54F8677D}" type="slidenum">
              <a:rPr/>
              <a:pPr/>
              <a:t>‹#›</a:t>
            </a:fld>
            <a:endParaRPr/>
          </a:p>
        </p:txBody>
      </p:sp>
      <p:pic>
        <p:nvPicPr>
          <p:cNvPr id="7" name="Picture 6" descr="New_Eccles_logo_REVerSEDNEW.png"/>
          <p:cNvPicPr>
            <a:picLocks noChangeAspect="1"/>
          </p:cNvPicPr>
          <p:nvPr userDrawn="1"/>
        </p:nvPicPr>
        <p:blipFill>
          <a:blip r:embed="rId3"/>
          <a:stretch>
            <a:fillRect/>
          </a:stretch>
        </p:blipFill>
        <p:spPr>
          <a:xfrm>
            <a:off x="5406014" y="7917546"/>
            <a:ext cx="3107172" cy="470622"/>
          </a:xfrm>
          <a:prstGeom prst="rect">
            <a:avLst/>
          </a:prstGeom>
        </p:spPr>
      </p:pic>
      <p:sp>
        <p:nvSpPr>
          <p:cNvPr id="9" name="TextBox 8"/>
          <p:cNvSpPr txBox="1"/>
          <p:nvPr userDrawn="1"/>
        </p:nvSpPr>
        <p:spPr>
          <a:xfrm>
            <a:off x="3810054" y="8575356"/>
            <a:ext cx="6268519" cy="71814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kumimoji="0" lang="en-GB" sz="1000" b="0" i="0" u="none" strike="noStrike" cap="none" spc="0" normalizeH="0" baseline="0" dirty="0">
                <a:ln>
                  <a:noFill/>
                </a:ln>
                <a:solidFill>
                  <a:srgbClr val="FFFFFF"/>
                </a:solidFill>
                <a:effectLst/>
                <a:uFillTx/>
                <a:latin typeface="Helvetica Neue Medium"/>
                <a:ea typeface="Helvetica Neue Medium"/>
                <a:cs typeface="Helvetica Neue Medium"/>
                <a:sym typeface="Helvetica Neue Medium"/>
              </a:rPr>
              <a:t>Ecclesiastical Insurance Office plc (EIO) Reg. No. 24869. Registered in England at </a:t>
            </a:r>
            <a:r>
              <a:rPr kumimoji="0" lang="en-GB" sz="1000" b="0" i="0" u="none" strike="noStrike" cap="none" spc="0" normalizeH="0" baseline="0" dirty="0" err="1">
                <a:ln>
                  <a:noFill/>
                </a:ln>
                <a:solidFill>
                  <a:srgbClr val="FFFFFF"/>
                </a:solidFill>
                <a:effectLst/>
                <a:uFillTx/>
                <a:latin typeface="Helvetica Neue Medium"/>
                <a:ea typeface="Helvetica Neue Medium"/>
                <a:cs typeface="Helvetica Neue Medium"/>
                <a:sym typeface="Helvetica Neue Medium"/>
              </a:rPr>
              <a:t>Benefact</a:t>
            </a:r>
            <a:r>
              <a:rPr kumimoji="0" lang="en-GB" sz="1000" b="0" i="0" u="none" strike="noStrike" cap="none" spc="0" normalizeH="0" baseline="0" dirty="0">
                <a:ln>
                  <a:noFill/>
                </a:ln>
                <a:solidFill>
                  <a:srgbClr val="FFFFFF"/>
                </a:solidFill>
                <a:effectLst/>
                <a:uFillTx/>
                <a:latin typeface="Helvetica Neue Medium"/>
                <a:ea typeface="Helvetica Neue Medium"/>
                <a:cs typeface="Helvetica Neue Medium"/>
                <a:sym typeface="Helvetica Neue Medium"/>
              </a:rPr>
              <a:t> House, 2000 Pioneer Avenue, Gloucester Business Park, </a:t>
            </a:r>
            <a:r>
              <a:rPr kumimoji="0" lang="en-GB" sz="1000" b="0" i="0" u="none" strike="noStrike" cap="none" spc="0" normalizeH="0" baseline="0" dirty="0" err="1">
                <a:ln>
                  <a:noFill/>
                </a:ln>
                <a:solidFill>
                  <a:srgbClr val="FFFFFF"/>
                </a:solidFill>
                <a:effectLst/>
                <a:uFillTx/>
                <a:latin typeface="Helvetica Neue Medium"/>
                <a:ea typeface="Helvetica Neue Medium"/>
                <a:cs typeface="Helvetica Neue Medium"/>
                <a:sym typeface="Helvetica Neue Medium"/>
              </a:rPr>
              <a:t>Brockworth</a:t>
            </a:r>
            <a:r>
              <a:rPr kumimoji="0" lang="en-GB" sz="1000" b="0" i="0" u="none" strike="noStrike" cap="none" spc="0" normalizeH="0" baseline="0" dirty="0">
                <a:ln>
                  <a:noFill/>
                </a:ln>
                <a:solidFill>
                  <a:srgbClr val="FFFFFF"/>
                </a:solidFill>
                <a:effectLst/>
                <a:uFillTx/>
                <a:latin typeface="Helvetica Neue Medium"/>
                <a:ea typeface="Helvetica Neue Medium"/>
                <a:cs typeface="Helvetica Neue Medium"/>
                <a:sym typeface="Helvetica Neue Medium"/>
              </a:rPr>
              <a:t>, Gloucester, GL3 4AW, United Kingdom. EIO is authorised by the Prudential Regulation Authority and regulated by the Financial Conduct Authority and the Prudential Regulation Authority. Firm Reference Number 113848.</a:t>
            </a:r>
          </a:p>
        </p:txBody>
      </p:sp>
    </p:spTree>
    <p:extLst>
      <p:ext uri="{BB962C8B-B14F-4D97-AF65-F5344CB8AC3E}">
        <p14:creationId xmlns:p14="http://schemas.microsoft.com/office/powerpoint/2010/main" val="3532540388"/>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mp; Subtitle copy">
    <p:spTree>
      <p:nvGrpSpPr>
        <p:cNvPr id="1" name=""/>
        <p:cNvGrpSpPr/>
        <p:nvPr/>
      </p:nvGrpSpPr>
      <p:grpSpPr>
        <a:xfrm>
          <a:off x="0" y="0"/>
          <a:ext cx="0" cy="0"/>
          <a:chOff x="0" y="0"/>
          <a:chExt cx="0" cy="0"/>
        </a:xfrm>
      </p:grpSpPr>
      <p:sp>
        <p:nvSpPr>
          <p:cNvPr id="2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amp; Subtitle copy 1">
    <p:bg>
      <p:bgPr>
        <a:solidFill>
          <a:srgbClr val="4FC3E3"/>
        </a:solidFill>
        <a:effectLst/>
      </p:bgPr>
    </p:bg>
    <p:spTree>
      <p:nvGrpSpPr>
        <p:cNvPr id="1" name=""/>
        <p:cNvGrpSpPr/>
        <p:nvPr/>
      </p:nvGrpSpPr>
      <p:grpSpPr>
        <a:xfrm>
          <a:off x="0" y="0"/>
          <a:ext cx="0" cy="0"/>
          <a:chOff x="0" y="0"/>
          <a:chExt cx="0" cy="0"/>
        </a:xfrm>
      </p:grpSpPr>
      <p:sp>
        <p:nvSpPr>
          <p:cNvPr id="19" name="Slide Number"/>
          <p:cNvSpPr txBox="1">
            <a:spLocks noGrp="1"/>
          </p:cNvSpPr>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fld id="{86CB4B4D-7CA3-9044-876B-883B54F8677D}" type="slidenum">
              <a:rPr/>
              <a:pPr/>
              <a:t>‹#›</a:t>
            </a:fld>
            <a:endParaRPr/>
          </a:p>
        </p:txBody>
      </p:sp>
      <p:pic>
        <p:nvPicPr>
          <p:cNvPr id="4" name="Picture 3" descr="Untitled-2.jpg"/>
          <p:cNvPicPr>
            <a:picLocks noChangeAspect="1"/>
          </p:cNvPicPr>
          <p:nvPr userDrawn="1"/>
        </p:nvPicPr>
        <p:blipFill>
          <a:blip r:embed="rId2"/>
          <a:stretch>
            <a:fillRect/>
          </a:stretch>
        </p:blipFill>
        <p:spPr>
          <a:xfrm>
            <a:off x="5644" y="0"/>
            <a:ext cx="13907911" cy="9753600"/>
          </a:xfrm>
          <a:prstGeom prst="rect">
            <a:avLst/>
          </a:prstGeom>
        </p:spPr>
      </p:pic>
    </p:spTree>
    <p:extLst>
      <p:ext uri="{BB962C8B-B14F-4D97-AF65-F5344CB8AC3E}">
        <p14:creationId xmlns:p14="http://schemas.microsoft.com/office/powerpoint/2010/main" val="3923856730"/>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26"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3522369579"/>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Blank copy 1">
    <p:spTree>
      <p:nvGrpSpPr>
        <p:cNvPr id="1" name=""/>
        <p:cNvGrpSpPr/>
        <p:nvPr/>
      </p:nvGrpSpPr>
      <p:grpSpPr>
        <a:xfrm>
          <a:off x="0" y="0"/>
          <a:ext cx="0" cy="0"/>
          <a:chOff x="0" y="0"/>
          <a:chExt cx="0" cy="0"/>
        </a:xfrm>
      </p:grpSpPr>
      <p:sp>
        <p:nvSpPr>
          <p:cNvPr id="47" name="Rectangle"/>
          <p:cNvSpPr/>
          <p:nvPr/>
        </p:nvSpPr>
        <p:spPr>
          <a:xfrm>
            <a:off x="-19017" y="8295754"/>
            <a:ext cx="14001009" cy="1438091"/>
          </a:xfrm>
          <a:prstGeom prst="rect">
            <a:avLst/>
          </a:prstGeom>
          <a:solidFill>
            <a:srgbClr val="F3F0F1"/>
          </a:solidFill>
          <a:ln w="12700">
            <a:miter lim="400000"/>
          </a:ln>
        </p:spPr>
        <p:txBody>
          <a:bodyPr lIns="50800" tIns="50800" rIns="50800" bIns="50800" anchor="ctr"/>
          <a:lstStyle/>
          <a:p>
            <a:pPr>
              <a:defRPr sz="2200">
                <a:solidFill>
                  <a:srgbClr val="FFFFFF"/>
                </a:solidFill>
              </a:defRPr>
            </a:pPr>
            <a:endParaRPr/>
          </a:p>
        </p:txBody>
      </p:sp>
      <p:sp>
        <p:nvSpPr>
          <p:cNvPr id="48" name="Speech and thought clouds"/>
          <p:cNvSpPr txBox="1"/>
          <p:nvPr/>
        </p:nvSpPr>
        <p:spPr>
          <a:xfrm>
            <a:off x="504170" y="8646630"/>
            <a:ext cx="7693415" cy="736340"/>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l" defTabSz="457200">
              <a:lnSpc>
                <a:spcPts val="5500"/>
              </a:lnSpc>
              <a:defRPr sz="2600">
                <a:solidFill>
                  <a:srgbClr val="50B264"/>
                </a:solidFill>
                <a:latin typeface="Roboto"/>
                <a:ea typeface="Roboto"/>
                <a:cs typeface="Roboto"/>
                <a:sym typeface="Roboto"/>
              </a:defRPr>
            </a:lvl1pPr>
          </a:lstStyle>
          <a:p>
            <a:r>
              <a:t>Speech and thought clouds</a:t>
            </a:r>
          </a:p>
        </p:txBody>
      </p:sp>
      <p:sp>
        <p:nvSpPr>
          <p:cNvPr id="54"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pic>
        <p:nvPicPr>
          <p:cNvPr id="10" name="Picture 9" descr="Untitled-1.png"/>
          <p:cNvPicPr>
            <a:picLocks noChangeAspect="1"/>
          </p:cNvPicPr>
          <p:nvPr userDrawn="1"/>
        </p:nvPicPr>
        <p:blipFill>
          <a:blip r:embed="rId2"/>
          <a:stretch>
            <a:fillRect/>
          </a:stretch>
        </p:blipFill>
        <p:spPr>
          <a:xfrm>
            <a:off x="9031524" y="8705198"/>
            <a:ext cx="4872021" cy="837221"/>
          </a:xfrm>
          <a:prstGeom prst="rect">
            <a:avLst/>
          </a:prstGeom>
        </p:spPr>
      </p:pic>
    </p:spTree>
    <p:extLst>
      <p:ext uri="{BB962C8B-B14F-4D97-AF65-F5344CB8AC3E}">
        <p14:creationId xmlns:p14="http://schemas.microsoft.com/office/powerpoint/2010/main" val="425830564"/>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Blank copy 2">
    <p:spTree>
      <p:nvGrpSpPr>
        <p:cNvPr id="1" name=""/>
        <p:cNvGrpSpPr/>
        <p:nvPr/>
      </p:nvGrpSpPr>
      <p:grpSpPr>
        <a:xfrm>
          <a:off x="0" y="0"/>
          <a:ext cx="0" cy="0"/>
          <a:chOff x="0" y="0"/>
          <a:chExt cx="0" cy="0"/>
        </a:xfrm>
      </p:grpSpPr>
      <p:sp>
        <p:nvSpPr>
          <p:cNvPr id="61" name="Rectangle"/>
          <p:cNvSpPr/>
          <p:nvPr/>
        </p:nvSpPr>
        <p:spPr>
          <a:xfrm>
            <a:off x="-19017" y="8295754"/>
            <a:ext cx="14001009" cy="1438091"/>
          </a:xfrm>
          <a:prstGeom prst="rect">
            <a:avLst/>
          </a:prstGeom>
          <a:solidFill>
            <a:srgbClr val="F3F0F1"/>
          </a:solidFill>
          <a:ln w="12700">
            <a:miter lim="400000"/>
          </a:ln>
        </p:spPr>
        <p:txBody>
          <a:bodyPr lIns="50800" tIns="50800" rIns="50800" bIns="50800" anchor="ctr"/>
          <a:lstStyle/>
          <a:p>
            <a:pPr>
              <a:defRPr sz="2200">
                <a:solidFill>
                  <a:srgbClr val="FFFFFF"/>
                </a:solidFill>
              </a:defRPr>
            </a:pPr>
            <a:endParaRPr/>
          </a:p>
        </p:txBody>
      </p:sp>
      <p:sp>
        <p:nvSpPr>
          <p:cNvPr id="62" name="Smartphone and desktop computer"/>
          <p:cNvSpPr txBox="1"/>
          <p:nvPr/>
        </p:nvSpPr>
        <p:spPr>
          <a:xfrm>
            <a:off x="504170" y="8646630"/>
            <a:ext cx="7693415" cy="736340"/>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l" defTabSz="457200">
              <a:lnSpc>
                <a:spcPts val="5500"/>
              </a:lnSpc>
              <a:defRPr sz="2600">
                <a:solidFill>
                  <a:srgbClr val="50B264"/>
                </a:solidFill>
                <a:latin typeface="Roboto"/>
                <a:ea typeface="Roboto"/>
                <a:cs typeface="Roboto"/>
                <a:sym typeface="Roboto"/>
              </a:defRPr>
            </a:lvl1pPr>
          </a:lstStyle>
          <a:p>
            <a:r>
              <a:t>Smartphone and desktop computer</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pic>
        <p:nvPicPr>
          <p:cNvPr id="10" name="Picture 9" descr="Untitled-1.png"/>
          <p:cNvPicPr>
            <a:picLocks noChangeAspect="1"/>
          </p:cNvPicPr>
          <p:nvPr userDrawn="1"/>
        </p:nvPicPr>
        <p:blipFill>
          <a:blip r:embed="rId2"/>
          <a:stretch>
            <a:fillRect/>
          </a:stretch>
        </p:blipFill>
        <p:spPr>
          <a:xfrm>
            <a:off x="9031524" y="8705198"/>
            <a:ext cx="4872021" cy="837221"/>
          </a:xfrm>
          <a:prstGeom prst="rect">
            <a:avLst/>
          </a:prstGeom>
        </p:spPr>
      </p:pic>
    </p:spTree>
    <p:extLst>
      <p:ext uri="{BB962C8B-B14F-4D97-AF65-F5344CB8AC3E}">
        <p14:creationId xmlns:p14="http://schemas.microsoft.com/office/powerpoint/2010/main" val="2907164136"/>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Blank copy 3">
    <p:spTree>
      <p:nvGrpSpPr>
        <p:cNvPr id="1" name=""/>
        <p:cNvGrpSpPr/>
        <p:nvPr/>
      </p:nvGrpSpPr>
      <p:grpSpPr>
        <a:xfrm>
          <a:off x="0" y="0"/>
          <a:ext cx="0" cy="0"/>
          <a:chOff x="0" y="0"/>
          <a:chExt cx="0" cy="0"/>
        </a:xfrm>
      </p:grpSpPr>
      <p:sp>
        <p:nvSpPr>
          <p:cNvPr id="75" name="Rectangle"/>
          <p:cNvSpPr/>
          <p:nvPr/>
        </p:nvSpPr>
        <p:spPr>
          <a:xfrm>
            <a:off x="-19017" y="8295754"/>
            <a:ext cx="14001009" cy="1438091"/>
          </a:xfrm>
          <a:prstGeom prst="rect">
            <a:avLst/>
          </a:prstGeom>
          <a:solidFill>
            <a:srgbClr val="F3F0F1"/>
          </a:solidFill>
          <a:ln w="12700">
            <a:miter lim="400000"/>
          </a:ln>
        </p:spPr>
        <p:txBody>
          <a:bodyPr lIns="50800" tIns="50800" rIns="50800" bIns="50800" anchor="ctr"/>
          <a:lstStyle/>
          <a:p>
            <a:pPr>
              <a:defRPr sz="2200">
                <a:solidFill>
                  <a:srgbClr val="FFFFFF"/>
                </a:solidFill>
              </a:defRPr>
            </a:pPr>
            <a:endParaRPr/>
          </a:p>
        </p:txBody>
      </p:sp>
      <p:sp>
        <p:nvSpPr>
          <p:cNvPr id="76" name="Message bubbles and laptop"/>
          <p:cNvSpPr txBox="1"/>
          <p:nvPr/>
        </p:nvSpPr>
        <p:spPr>
          <a:xfrm>
            <a:off x="504170" y="8646630"/>
            <a:ext cx="7693415" cy="736340"/>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l" defTabSz="457200">
              <a:lnSpc>
                <a:spcPts val="5500"/>
              </a:lnSpc>
              <a:defRPr sz="2600">
                <a:solidFill>
                  <a:srgbClr val="50B264"/>
                </a:solidFill>
                <a:latin typeface="Roboto"/>
                <a:ea typeface="Roboto"/>
                <a:cs typeface="Roboto"/>
                <a:sym typeface="Roboto"/>
              </a:defRPr>
            </a:lvl1pPr>
          </a:lstStyle>
          <a:p>
            <a:r>
              <a:t>Message bubbles and laptop</a:t>
            </a:r>
          </a:p>
        </p:txBody>
      </p:sp>
      <p:sp>
        <p:nvSpPr>
          <p:cNvPr id="82"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pic>
        <p:nvPicPr>
          <p:cNvPr id="10" name="Picture 9" descr="Untitled-1.png"/>
          <p:cNvPicPr>
            <a:picLocks noChangeAspect="1"/>
          </p:cNvPicPr>
          <p:nvPr userDrawn="1"/>
        </p:nvPicPr>
        <p:blipFill>
          <a:blip r:embed="rId2"/>
          <a:stretch>
            <a:fillRect/>
          </a:stretch>
        </p:blipFill>
        <p:spPr>
          <a:xfrm>
            <a:off x="9031524" y="8705198"/>
            <a:ext cx="4872021" cy="837221"/>
          </a:xfrm>
          <a:prstGeom prst="rect">
            <a:avLst/>
          </a:prstGeom>
        </p:spPr>
      </p:pic>
    </p:spTree>
    <p:extLst>
      <p:ext uri="{BB962C8B-B14F-4D97-AF65-F5344CB8AC3E}">
        <p14:creationId xmlns:p14="http://schemas.microsoft.com/office/powerpoint/2010/main" val="3060481174"/>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Blank copy 5">
    <p:spTree>
      <p:nvGrpSpPr>
        <p:cNvPr id="1" name=""/>
        <p:cNvGrpSpPr/>
        <p:nvPr/>
      </p:nvGrpSpPr>
      <p:grpSpPr>
        <a:xfrm>
          <a:off x="0" y="0"/>
          <a:ext cx="0" cy="0"/>
          <a:chOff x="0" y="0"/>
          <a:chExt cx="0" cy="0"/>
        </a:xfrm>
      </p:grpSpPr>
      <p:sp>
        <p:nvSpPr>
          <p:cNvPr id="89" name="Rectangle"/>
          <p:cNvSpPr/>
          <p:nvPr/>
        </p:nvSpPr>
        <p:spPr>
          <a:xfrm>
            <a:off x="-19017" y="8295754"/>
            <a:ext cx="14001009" cy="1438091"/>
          </a:xfrm>
          <a:prstGeom prst="rect">
            <a:avLst/>
          </a:prstGeom>
          <a:solidFill>
            <a:srgbClr val="F3F0F1"/>
          </a:solidFill>
          <a:ln w="12700">
            <a:miter lim="400000"/>
          </a:ln>
        </p:spPr>
        <p:txBody>
          <a:bodyPr lIns="50800" tIns="50800" rIns="50800" bIns="50800" anchor="ctr"/>
          <a:lstStyle/>
          <a:p>
            <a:pPr>
              <a:defRPr sz="2200">
                <a:solidFill>
                  <a:srgbClr val="FFFFFF"/>
                </a:solidFill>
              </a:defRPr>
            </a:pPr>
            <a:endParaRPr/>
          </a:p>
        </p:txBody>
      </p:sp>
      <p:sp>
        <p:nvSpPr>
          <p:cNvPr id="90" name="The Playground"/>
          <p:cNvSpPr txBox="1"/>
          <p:nvPr/>
        </p:nvSpPr>
        <p:spPr>
          <a:xfrm>
            <a:off x="504170" y="8646630"/>
            <a:ext cx="7693415" cy="736340"/>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l" defTabSz="457200">
              <a:lnSpc>
                <a:spcPts val="5500"/>
              </a:lnSpc>
              <a:defRPr sz="2600">
                <a:solidFill>
                  <a:srgbClr val="50B264"/>
                </a:solidFill>
                <a:latin typeface="Roboto"/>
                <a:ea typeface="Roboto"/>
                <a:cs typeface="Roboto"/>
                <a:sym typeface="Roboto"/>
              </a:defRPr>
            </a:lvl1pPr>
          </a:lstStyle>
          <a:p>
            <a:r>
              <a:t>The Playground</a:t>
            </a:r>
          </a:p>
        </p:txBody>
      </p:sp>
      <p:pic>
        <p:nvPicPr>
          <p:cNvPr id="91" name="Playground.png" descr="Playground.png"/>
          <p:cNvPicPr>
            <a:picLocks noChangeAspect="1"/>
          </p:cNvPicPr>
          <p:nvPr/>
        </p:nvPicPr>
        <p:blipFill>
          <a:blip r:embed="rId2"/>
          <a:stretch>
            <a:fillRect/>
          </a:stretch>
        </p:blipFill>
        <p:spPr>
          <a:xfrm>
            <a:off x="0" y="5783"/>
            <a:ext cx="13919202" cy="8289830"/>
          </a:xfrm>
          <a:prstGeom prst="rect">
            <a:avLst/>
          </a:prstGeom>
          <a:ln w="12700">
            <a:miter lim="400000"/>
          </a:ln>
        </p:spPr>
      </p:pic>
      <p:sp>
        <p:nvSpPr>
          <p:cNvPr id="97"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pic>
        <p:nvPicPr>
          <p:cNvPr id="13" name="Picture 12" descr="Untitled-1.png"/>
          <p:cNvPicPr>
            <a:picLocks noChangeAspect="1"/>
          </p:cNvPicPr>
          <p:nvPr userDrawn="1"/>
        </p:nvPicPr>
        <p:blipFill>
          <a:blip r:embed="rId3"/>
          <a:stretch>
            <a:fillRect/>
          </a:stretch>
        </p:blipFill>
        <p:spPr>
          <a:xfrm>
            <a:off x="9031524" y="8705198"/>
            <a:ext cx="4872021" cy="837221"/>
          </a:xfrm>
          <a:prstGeom prst="rect">
            <a:avLst/>
          </a:prstGeom>
        </p:spPr>
      </p:pic>
    </p:spTree>
    <p:extLst>
      <p:ext uri="{BB962C8B-B14F-4D97-AF65-F5344CB8AC3E}">
        <p14:creationId xmlns:p14="http://schemas.microsoft.com/office/powerpoint/2010/main" val="3796674337"/>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Blank copy 7">
    <p:spTree>
      <p:nvGrpSpPr>
        <p:cNvPr id="1" name=""/>
        <p:cNvGrpSpPr/>
        <p:nvPr/>
      </p:nvGrpSpPr>
      <p:grpSpPr>
        <a:xfrm>
          <a:off x="0" y="0"/>
          <a:ext cx="0" cy="0"/>
          <a:chOff x="0" y="0"/>
          <a:chExt cx="0" cy="0"/>
        </a:xfrm>
      </p:grpSpPr>
      <p:sp>
        <p:nvSpPr>
          <p:cNvPr id="104" name="Rectangle"/>
          <p:cNvSpPr/>
          <p:nvPr/>
        </p:nvSpPr>
        <p:spPr>
          <a:xfrm>
            <a:off x="-19017" y="8295754"/>
            <a:ext cx="14001009" cy="1438091"/>
          </a:xfrm>
          <a:prstGeom prst="rect">
            <a:avLst/>
          </a:prstGeom>
          <a:solidFill>
            <a:srgbClr val="F3F0F1"/>
          </a:solidFill>
          <a:ln w="12700">
            <a:miter lim="400000"/>
          </a:ln>
        </p:spPr>
        <p:txBody>
          <a:bodyPr lIns="50800" tIns="50800" rIns="50800" bIns="50800" anchor="ctr"/>
          <a:lstStyle/>
          <a:p>
            <a:pPr>
              <a:defRPr sz="2200">
                <a:solidFill>
                  <a:srgbClr val="FFFFFF"/>
                </a:solidFill>
              </a:defRPr>
            </a:pPr>
            <a:endParaRPr/>
          </a:p>
        </p:txBody>
      </p:sp>
      <p:sp>
        <p:nvSpPr>
          <p:cNvPr id="105" name="The Classroom"/>
          <p:cNvSpPr txBox="1"/>
          <p:nvPr/>
        </p:nvSpPr>
        <p:spPr>
          <a:xfrm>
            <a:off x="504170" y="8646630"/>
            <a:ext cx="7693415" cy="736340"/>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l" defTabSz="457200">
              <a:lnSpc>
                <a:spcPts val="5500"/>
              </a:lnSpc>
              <a:defRPr sz="2600">
                <a:solidFill>
                  <a:srgbClr val="50B264"/>
                </a:solidFill>
                <a:latin typeface="Roboto"/>
                <a:ea typeface="Roboto"/>
                <a:cs typeface="Roboto"/>
                <a:sym typeface="Roboto"/>
              </a:defRPr>
            </a:lvl1pPr>
          </a:lstStyle>
          <a:p>
            <a:r>
              <a:t>The Classroom</a:t>
            </a:r>
          </a:p>
        </p:txBody>
      </p:sp>
      <p:pic>
        <p:nvPicPr>
          <p:cNvPr id="106" name="Classroom.png" descr="Classroom.png"/>
          <p:cNvPicPr>
            <a:picLocks noChangeAspect="1"/>
          </p:cNvPicPr>
          <p:nvPr/>
        </p:nvPicPr>
        <p:blipFill>
          <a:blip r:embed="rId2"/>
          <a:stretch>
            <a:fillRect/>
          </a:stretch>
        </p:blipFill>
        <p:spPr>
          <a:xfrm>
            <a:off x="-3513" y="3183"/>
            <a:ext cx="13919202" cy="8289829"/>
          </a:xfrm>
          <a:prstGeom prst="rect">
            <a:avLst/>
          </a:prstGeom>
          <a:ln w="12700">
            <a:miter lim="400000"/>
          </a:ln>
        </p:spPr>
      </p:pic>
      <p:sp>
        <p:nvSpPr>
          <p:cNvPr id="112"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pic>
        <p:nvPicPr>
          <p:cNvPr id="11" name="Picture 10" descr="Untitled-1.png"/>
          <p:cNvPicPr>
            <a:picLocks noChangeAspect="1"/>
          </p:cNvPicPr>
          <p:nvPr userDrawn="1"/>
        </p:nvPicPr>
        <p:blipFill>
          <a:blip r:embed="rId3"/>
          <a:stretch>
            <a:fillRect/>
          </a:stretch>
        </p:blipFill>
        <p:spPr>
          <a:xfrm>
            <a:off x="9031524" y="8705198"/>
            <a:ext cx="4872021" cy="837221"/>
          </a:xfrm>
          <a:prstGeom prst="rect">
            <a:avLst/>
          </a:prstGeom>
        </p:spPr>
      </p:pic>
    </p:spTree>
    <p:extLst>
      <p:ext uri="{BB962C8B-B14F-4D97-AF65-F5344CB8AC3E}">
        <p14:creationId xmlns:p14="http://schemas.microsoft.com/office/powerpoint/2010/main" val="2409055232"/>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image" Target="../media/image4.png"/><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4FC3E3"/>
        </a:solidFill>
        <a:effectLst/>
      </p:bgPr>
    </p:bg>
    <p:spTree>
      <p:nvGrpSpPr>
        <p:cNvPr id="1" name=""/>
        <p:cNvGrpSpPr/>
        <p:nvPr/>
      </p:nvGrpSpPr>
      <p:grpSpPr>
        <a:xfrm>
          <a:off x="0" y="0"/>
          <a:ext cx="0" cy="0"/>
          <a:chOff x="0" y="0"/>
          <a:chExt cx="0" cy="0"/>
        </a:xfrm>
      </p:grpSpPr>
      <p:pic>
        <p:nvPicPr>
          <p:cNvPr id="2" name="Image" descr="Image"/>
          <p:cNvPicPr>
            <a:picLocks noChangeAspect="1"/>
          </p:cNvPicPr>
          <p:nvPr/>
        </p:nvPicPr>
        <p:blipFill>
          <a:blip r:embed="rId4"/>
          <a:stretch>
            <a:fillRect/>
          </a:stretch>
        </p:blipFill>
        <p:spPr>
          <a:xfrm>
            <a:off x="3702050" y="3419874"/>
            <a:ext cx="6515100" cy="2552702"/>
          </a:xfrm>
          <a:prstGeom prst="rect">
            <a:avLst/>
          </a:prstGeom>
          <a:ln w="12700">
            <a:miter lim="400000"/>
          </a:ln>
        </p:spPr>
      </p:pic>
      <p:sp>
        <p:nvSpPr>
          <p:cNvPr id="3" name="Ecclesiastical Insurance Office plc (EIO) Reg. No.24869 is registered in England at Beaufort House, Brunswick Road, Gloucester, GL11JZ, UK and is authorised by the Prudential Regulation Authority and regulated by the Financial Conduct Authority and the Prudential Regulation Authority © Ecclesiastical Insurance Office plc 2019"/>
          <p:cNvSpPr txBox="1"/>
          <p:nvPr/>
        </p:nvSpPr>
        <p:spPr>
          <a:xfrm>
            <a:off x="1344759" y="8253282"/>
            <a:ext cx="11229683" cy="149961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defTabSz="457200">
              <a:lnSpc>
                <a:spcPts val="3800"/>
              </a:lnSpc>
              <a:spcBef>
                <a:spcPts val="1200"/>
              </a:spcBef>
              <a:defRPr sz="1600">
                <a:solidFill>
                  <a:srgbClr val="FFFFFF"/>
                </a:solidFill>
                <a:latin typeface="Roboto"/>
                <a:ea typeface="Roboto"/>
                <a:cs typeface="Roboto"/>
                <a:sym typeface="Roboto"/>
              </a:defRPr>
            </a:lvl1pPr>
          </a:lstStyle>
          <a:p>
            <a:r>
              <a:t>Ecclesiastical Insurance Office plc (EIO) Reg. No.24869 is registered in England at Beaufort House, Brunswick Road, Gloucester, GL11JZ, UK and is authorised by the Prudential Regulation Authority and regulated by the Financial Conduct Authority and the Prudential Regulation Authority © Ecclesiastical Insurance Office plc 2019 </a:t>
            </a:r>
          </a:p>
        </p:txBody>
      </p:sp>
      <p:pic>
        <p:nvPicPr>
          <p:cNvPr id="4" name="Ecclesiastical logoAsset 1.png" descr="Ecclesiastical logoAsset 1.png"/>
          <p:cNvPicPr>
            <a:picLocks noChangeAspect="1"/>
          </p:cNvPicPr>
          <p:nvPr/>
        </p:nvPicPr>
        <p:blipFill>
          <a:blip r:embed="rId5"/>
          <a:stretch>
            <a:fillRect/>
          </a:stretch>
        </p:blipFill>
        <p:spPr>
          <a:xfrm>
            <a:off x="4895613" y="7271843"/>
            <a:ext cx="4127976" cy="901981"/>
          </a:xfrm>
          <a:prstGeom prst="rect">
            <a:avLst/>
          </a:prstGeom>
          <a:ln w="12700">
            <a:miter lim="400000"/>
          </a:ln>
        </p:spPr>
      </p:pic>
      <p:sp>
        <p:nvSpPr>
          <p:cNvPr id="5" name="Title Text"/>
          <p:cNvSpPr txBox="1">
            <a:spLocks noGrp="1"/>
          </p:cNvSpPr>
          <p:nvPr>
            <p:ph type="title"/>
          </p:nvPr>
        </p:nvSpPr>
        <p:spPr>
          <a:xfrm>
            <a:off x="2085463" y="1392656"/>
            <a:ext cx="11135361" cy="177765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7462" tIns="47462" rIns="47462" bIns="47462" anchor="ctr">
            <a:normAutofit/>
          </a:bodyPr>
          <a:lstStyle/>
          <a:p>
            <a:r>
              <a:t>Title Text</a:t>
            </a:r>
          </a:p>
        </p:txBody>
      </p:sp>
      <p:sp>
        <p:nvSpPr>
          <p:cNvPr id="6" name="Body Level One…"/>
          <p:cNvSpPr txBox="1">
            <a:spLocks noGrp="1"/>
          </p:cNvSpPr>
          <p:nvPr>
            <p:ph type="body" idx="1"/>
          </p:nvPr>
        </p:nvSpPr>
        <p:spPr>
          <a:xfrm>
            <a:off x="7769136" y="3170312"/>
            <a:ext cx="5451688" cy="623068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7462" tIns="47462" rIns="47462" bIns="47462" anchor="ctr">
            <a:normAutofit/>
          </a:bodyPr>
          <a:lstStyle/>
          <a:p>
            <a:r>
              <a:t>Body Level One</a:t>
            </a:r>
          </a:p>
          <a:p>
            <a:pPr lvl="1"/>
            <a:r>
              <a:t>Body Level Two</a:t>
            </a:r>
          </a:p>
          <a:p>
            <a:pPr lvl="2"/>
            <a:r>
              <a:t>Body Level Three</a:t>
            </a:r>
          </a:p>
          <a:p>
            <a:pPr lvl="3"/>
            <a:r>
              <a:t>Body Level Four</a:t>
            </a:r>
          </a:p>
          <a:p>
            <a:pPr lvl="4"/>
            <a:r>
              <a:t>Body Level Five</a:t>
            </a:r>
          </a:p>
        </p:txBody>
      </p:sp>
      <p:sp>
        <p:nvSpPr>
          <p:cNvPr id="7" name="Slide Number"/>
          <p:cNvSpPr txBox="1">
            <a:spLocks noGrp="1"/>
          </p:cNvSpPr>
          <p:nvPr>
            <p:ph type="sldNum" sz="quarter" idx="2"/>
          </p:nvPr>
        </p:nvSpPr>
        <p:spPr>
          <a:xfrm>
            <a:off x="6786084" y="9296400"/>
            <a:ext cx="340259" cy="324308"/>
          </a:xfrm>
          <a:prstGeom prst="rect">
            <a:avLst/>
          </a:prstGeom>
          <a:ln w="12700">
            <a:miter lim="400000"/>
          </a:ln>
        </p:spPr>
        <p:txBody>
          <a:bodyPr wrap="none" lIns="50800" tIns="50800" rIns="50800" bIns="50800">
            <a:spAutoFit/>
          </a:bodyPr>
          <a:lstStyle>
            <a:lvl1pPr>
              <a:defRPr sz="1600">
                <a:latin typeface="Helvetica Neue Thin"/>
                <a:ea typeface="Helvetica Neue Thin"/>
                <a:cs typeface="Helvetica Neue Thin"/>
                <a:sym typeface="Helvetica Neue Thin"/>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ransition spd="med"/>
  <p:txStyles>
    <p:title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Neue Medium"/>
          <a:ea typeface="Helvetica Neue Medium"/>
          <a:cs typeface="Helvetica Neue Medium"/>
          <a:sym typeface="Helvetica Neue Medium"/>
        </a:defRPr>
      </a:lvl1pPr>
      <a:lvl2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Neue Medium"/>
          <a:ea typeface="Helvetica Neue Medium"/>
          <a:cs typeface="Helvetica Neue Medium"/>
          <a:sym typeface="Helvetica Neue Medium"/>
        </a:defRPr>
      </a:lvl2pPr>
      <a:lvl3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Neue Medium"/>
          <a:ea typeface="Helvetica Neue Medium"/>
          <a:cs typeface="Helvetica Neue Medium"/>
          <a:sym typeface="Helvetica Neue Medium"/>
        </a:defRPr>
      </a:lvl3pPr>
      <a:lvl4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Neue Medium"/>
          <a:ea typeface="Helvetica Neue Medium"/>
          <a:cs typeface="Helvetica Neue Medium"/>
          <a:sym typeface="Helvetica Neue Medium"/>
        </a:defRPr>
      </a:lvl4pPr>
      <a:lvl5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Neue Medium"/>
          <a:ea typeface="Helvetica Neue Medium"/>
          <a:cs typeface="Helvetica Neue Medium"/>
          <a:sym typeface="Helvetica Neue Medium"/>
        </a:defRPr>
      </a:lvl5pPr>
      <a:lvl6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Neue Medium"/>
          <a:ea typeface="Helvetica Neue Medium"/>
          <a:cs typeface="Helvetica Neue Medium"/>
          <a:sym typeface="Helvetica Neue Medium"/>
        </a:defRPr>
      </a:lvl6pPr>
      <a:lvl7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Neue Medium"/>
          <a:ea typeface="Helvetica Neue Medium"/>
          <a:cs typeface="Helvetica Neue Medium"/>
          <a:sym typeface="Helvetica Neue Medium"/>
        </a:defRPr>
      </a:lvl7pPr>
      <a:lvl8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Neue Medium"/>
          <a:ea typeface="Helvetica Neue Medium"/>
          <a:cs typeface="Helvetica Neue Medium"/>
          <a:sym typeface="Helvetica Neue Medium"/>
        </a:defRPr>
      </a:lvl8pPr>
      <a:lvl9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Neue Medium"/>
          <a:ea typeface="Helvetica Neue Medium"/>
          <a:cs typeface="Helvetica Neue Medium"/>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mn-lt"/>
          <a:ea typeface="+mn-ea"/>
          <a:cs typeface="+mn-cs"/>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mn-lt"/>
          <a:ea typeface="+mn-ea"/>
          <a:cs typeface="+mn-cs"/>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mn-lt"/>
          <a:ea typeface="+mn-ea"/>
          <a:cs typeface="+mn-cs"/>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mn-lt"/>
          <a:ea typeface="+mn-ea"/>
          <a:cs typeface="+mn-cs"/>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mn-lt"/>
          <a:ea typeface="+mn-ea"/>
          <a:cs typeface="+mn-cs"/>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mn-lt"/>
          <a:ea typeface="+mn-ea"/>
          <a:cs typeface="+mn-cs"/>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mn-lt"/>
          <a:ea typeface="+mn-ea"/>
          <a:cs typeface="+mn-cs"/>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mn-lt"/>
          <a:ea typeface="+mn-ea"/>
          <a:cs typeface="+mn-cs"/>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Thin"/>
        </a:defRPr>
      </a:lvl1pPr>
      <a:lvl2pPr marL="0" marR="0" indent="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Thin"/>
        </a:defRPr>
      </a:lvl2pPr>
      <a:lvl3pPr marL="0" marR="0" indent="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Thin"/>
        </a:defRPr>
      </a:lvl3pPr>
      <a:lvl4pPr marL="0" marR="0" indent="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Thin"/>
        </a:defRPr>
      </a:lvl4pPr>
      <a:lvl5pPr marL="0" marR="0" indent="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Thin"/>
        </a:defRPr>
      </a:lvl5pPr>
      <a:lvl6pPr marL="0" marR="0" indent="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Thin"/>
        </a:defRPr>
      </a:lvl6pPr>
      <a:lvl7pPr marL="0" marR="0" indent="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Thin"/>
        </a:defRPr>
      </a:lvl7pPr>
      <a:lvl8pPr marL="0" marR="0" indent="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Thin"/>
        </a:defRPr>
      </a:lvl8pPr>
      <a:lvl9pPr marL="0" marR="0" indent="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Thin"/>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p:cNvSpPr/>
          <p:nvPr/>
        </p:nvSpPr>
        <p:spPr>
          <a:xfrm>
            <a:off x="-19017" y="8295754"/>
            <a:ext cx="14001009" cy="1438091"/>
          </a:xfrm>
          <a:prstGeom prst="rect">
            <a:avLst/>
          </a:prstGeom>
          <a:solidFill>
            <a:srgbClr val="F3F0F1"/>
          </a:solidFill>
          <a:ln w="12700">
            <a:miter lim="400000"/>
          </a:ln>
        </p:spPr>
        <p:txBody>
          <a:bodyPr lIns="50800" tIns="50800" rIns="50800" bIns="50800" anchor="ctr"/>
          <a:lstStyle/>
          <a:p>
            <a:pPr>
              <a:defRPr sz="2200">
                <a:solidFill>
                  <a:srgbClr val="FFFFFF"/>
                </a:solidFill>
              </a:defRPr>
            </a:pPr>
            <a:endParaRPr/>
          </a:p>
        </p:txBody>
      </p:sp>
      <p:sp>
        <p:nvSpPr>
          <p:cNvPr id="3" name="Children, teachers, parents, and other caregivers"/>
          <p:cNvSpPr txBox="1"/>
          <p:nvPr/>
        </p:nvSpPr>
        <p:spPr>
          <a:xfrm>
            <a:off x="504170" y="8646630"/>
            <a:ext cx="7693415" cy="736340"/>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l" defTabSz="457200">
              <a:lnSpc>
                <a:spcPts val="5500"/>
              </a:lnSpc>
              <a:defRPr sz="2600">
                <a:solidFill>
                  <a:srgbClr val="50B264"/>
                </a:solidFill>
                <a:latin typeface="Roboto"/>
                <a:ea typeface="Roboto"/>
                <a:cs typeface="Roboto"/>
                <a:sym typeface="Roboto"/>
              </a:defRPr>
            </a:lvl1pPr>
          </a:lstStyle>
          <a:p>
            <a:r>
              <a:t>Children, teachers, parents, and other caregivers</a:t>
            </a:r>
          </a:p>
        </p:txBody>
      </p:sp>
      <p:sp>
        <p:nvSpPr>
          <p:cNvPr id="9" name="Title Text"/>
          <p:cNvSpPr txBox="1">
            <a:spLocks noGrp="1"/>
          </p:cNvSpPr>
          <p:nvPr>
            <p:ph type="title"/>
          </p:nvPr>
        </p:nvSpPr>
        <p:spPr>
          <a:xfrm>
            <a:off x="2085463" y="1392656"/>
            <a:ext cx="11135361" cy="1777657"/>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p>
            <a:r>
              <a:t>Title Text</a:t>
            </a:r>
          </a:p>
        </p:txBody>
      </p:sp>
      <p:sp>
        <p:nvSpPr>
          <p:cNvPr id="11" name="Slide Number"/>
          <p:cNvSpPr txBox="1">
            <a:spLocks noGrp="1"/>
          </p:cNvSpPr>
          <p:nvPr>
            <p:ph type="sldNum" sz="quarter" idx="2"/>
          </p:nvPr>
        </p:nvSpPr>
        <p:spPr>
          <a:xfrm>
            <a:off x="6786084" y="9296400"/>
            <a:ext cx="340259" cy="324308"/>
          </a:xfrm>
          <a:prstGeom prst="rect">
            <a:avLst/>
          </a:prstGeom>
          <a:ln w="12700">
            <a:miter lim="400000"/>
          </a:ln>
        </p:spPr>
        <p:txBody>
          <a:bodyPr wrap="none" lIns="50800" tIns="50800" rIns="50800" bIns="50800">
            <a:spAutoFit/>
          </a:bodyPr>
          <a:lstStyle>
            <a:lvl1pPr>
              <a:defRPr sz="1600">
                <a:latin typeface="Helvetica Neue Light"/>
                <a:ea typeface="Helvetica Neue Light"/>
                <a:cs typeface="Helvetica Neue Light"/>
                <a:sym typeface="Helvetica Neue Light"/>
              </a:defRPr>
            </a:lvl1pPr>
          </a:lstStyle>
          <a:p>
            <a:fld id="{86CB4B4D-7CA3-9044-876B-883B54F8677D}" type="slidenum">
              <a:rPr/>
              <a:pPr/>
              <a:t>‹#›</a:t>
            </a:fld>
            <a:endParaRPr/>
          </a:p>
        </p:txBody>
      </p:sp>
      <p:pic>
        <p:nvPicPr>
          <p:cNvPr id="14" name="Picture 13" descr="Untitled-1.png"/>
          <p:cNvPicPr>
            <a:picLocks noChangeAspect="1"/>
          </p:cNvPicPr>
          <p:nvPr userDrawn="1"/>
        </p:nvPicPr>
        <p:blipFill>
          <a:blip r:embed="rId13"/>
          <a:stretch>
            <a:fillRect/>
          </a:stretch>
        </p:blipFill>
        <p:spPr>
          <a:xfrm>
            <a:off x="9031524" y="8705198"/>
            <a:ext cx="4872021" cy="837221"/>
          </a:xfrm>
          <a:prstGeom prst="rect">
            <a:avLst/>
          </a:prstGeom>
        </p:spPr>
      </p:pic>
    </p:spTree>
    <p:extLst>
      <p:ext uri="{BB962C8B-B14F-4D97-AF65-F5344CB8AC3E}">
        <p14:creationId xmlns:p14="http://schemas.microsoft.com/office/powerpoint/2010/main" val="3254628051"/>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ransition spd="med"/>
  <p:txStyles>
    <p:title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Neue Medium"/>
          <a:ea typeface="Helvetica Neue Medium"/>
          <a:cs typeface="Helvetica Neue Medium"/>
          <a:sym typeface="Helvetica Neue Medium"/>
        </a:defRPr>
      </a:lvl1pPr>
      <a:lvl2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Neue Medium"/>
          <a:ea typeface="Helvetica Neue Medium"/>
          <a:cs typeface="Helvetica Neue Medium"/>
          <a:sym typeface="Helvetica Neue Medium"/>
        </a:defRPr>
      </a:lvl2pPr>
      <a:lvl3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Neue Medium"/>
          <a:ea typeface="Helvetica Neue Medium"/>
          <a:cs typeface="Helvetica Neue Medium"/>
          <a:sym typeface="Helvetica Neue Medium"/>
        </a:defRPr>
      </a:lvl3pPr>
      <a:lvl4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Neue Medium"/>
          <a:ea typeface="Helvetica Neue Medium"/>
          <a:cs typeface="Helvetica Neue Medium"/>
          <a:sym typeface="Helvetica Neue Medium"/>
        </a:defRPr>
      </a:lvl4pPr>
      <a:lvl5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Neue Medium"/>
          <a:ea typeface="Helvetica Neue Medium"/>
          <a:cs typeface="Helvetica Neue Medium"/>
          <a:sym typeface="Helvetica Neue Medium"/>
        </a:defRPr>
      </a:lvl5pPr>
      <a:lvl6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Neue Medium"/>
          <a:ea typeface="Helvetica Neue Medium"/>
          <a:cs typeface="Helvetica Neue Medium"/>
          <a:sym typeface="Helvetica Neue Medium"/>
        </a:defRPr>
      </a:lvl6pPr>
      <a:lvl7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Neue Medium"/>
          <a:ea typeface="Helvetica Neue Medium"/>
          <a:cs typeface="Helvetica Neue Medium"/>
          <a:sym typeface="Helvetica Neue Medium"/>
        </a:defRPr>
      </a:lvl7pPr>
      <a:lvl8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Neue Medium"/>
          <a:ea typeface="Helvetica Neue Medium"/>
          <a:cs typeface="Helvetica Neue Medium"/>
          <a:sym typeface="Helvetica Neue Medium"/>
        </a:defRPr>
      </a:lvl8pPr>
      <a:lvl9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Neue Medium"/>
          <a:ea typeface="Helvetica Neue Medium"/>
          <a:cs typeface="Helvetica Neue Medium"/>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mn-lt"/>
          <a:ea typeface="+mn-ea"/>
          <a:cs typeface="+mn-cs"/>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mn-lt"/>
          <a:ea typeface="+mn-ea"/>
          <a:cs typeface="+mn-cs"/>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mn-lt"/>
          <a:ea typeface="+mn-ea"/>
          <a:cs typeface="+mn-cs"/>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mn-lt"/>
          <a:ea typeface="+mn-ea"/>
          <a:cs typeface="+mn-cs"/>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mn-lt"/>
          <a:ea typeface="+mn-ea"/>
          <a:cs typeface="+mn-cs"/>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mn-lt"/>
          <a:ea typeface="+mn-ea"/>
          <a:cs typeface="+mn-cs"/>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mn-lt"/>
          <a:ea typeface="+mn-ea"/>
          <a:cs typeface="+mn-cs"/>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mn-lt"/>
          <a:ea typeface="+mn-ea"/>
          <a:cs typeface="+mn-cs"/>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1pPr>
      <a:lvl2pPr marL="0" marR="0" indent="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2pPr>
      <a:lvl3pPr marL="0" marR="0" indent="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3pPr>
      <a:lvl4pPr marL="0" marR="0" indent="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4pPr>
      <a:lvl5pPr marL="0" marR="0" indent="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5pPr>
      <a:lvl6pPr marL="0" marR="0" indent="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6pPr>
      <a:lvl7pPr marL="0" marR="0" indent="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7pPr>
      <a:lvl8pPr marL="0" marR="0" indent="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8pPr>
      <a:lvl9pPr marL="0" marR="0" indent="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4405762"/>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47B9C0"/>
        </a:solidFill>
        <a:effectLst/>
      </p:bgPr>
    </p:bg>
    <p:spTree>
      <p:nvGrpSpPr>
        <p:cNvPr id="1" name=""/>
        <p:cNvGrpSpPr/>
        <p:nvPr/>
      </p:nvGrpSpPr>
      <p:grpSpPr>
        <a:xfrm>
          <a:off x="0" y="0"/>
          <a:ext cx="0" cy="0"/>
          <a:chOff x="0" y="0"/>
          <a:chExt cx="0" cy="0"/>
        </a:xfrm>
      </p:grpSpPr>
      <p:pic>
        <p:nvPicPr>
          <p:cNvPr id="60" name="clockAsset 1.png" descr="clockAsset 1.png"/>
          <p:cNvPicPr>
            <a:picLocks noChangeAspect="1"/>
          </p:cNvPicPr>
          <p:nvPr/>
        </p:nvPicPr>
        <p:blipFill>
          <a:blip r:embed="rId2"/>
          <a:stretch>
            <a:fillRect/>
          </a:stretch>
        </p:blipFill>
        <p:spPr>
          <a:xfrm>
            <a:off x="10659439" y="1249862"/>
            <a:ext cx="491163" cy="759068"/>
          </a:xfrm>
          <a:prstGeom prst="rect">
            <a:avLst/>
          </a:prstGeom>
          <a:ln w="12700">
            <a:miter lim="400000"/>
          </a:ln>
        </p:spPr>
      </p:pic>
      <p:sp>
        <p:nvSpPr>
          <p:cNvPr id="61" name="Read the story all the way through.…"/>
          <p:cNvSpPr txBox="1"/>
          <p:nvPr/>
        </p:nvSpPr>
        <p:spPr>
          <a:xfrm>
            <a:off x="2271335" y="4303283"/>
            <a:ext cx="11069015" cy="312906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marL="623453" indent="-623453" algn="l" defTabSz="457200">
              <a:spcBef>
                <a:spcPts val="3600"/>
              </a:spcBef>
              <a:buSzPct val="100000"/>
              <a:buAutoNum type="arabicPeriod"/>
              <a:defRPr sz="3000">
                <a:solidFill>
                  <a:srgbClr val="56696A"/>
                </a:solidFill>
                <a:latin typeface="Roboto"/>
                <a:ea typeface="Roboto"/>
                <a:cs typeface="Roboto"/>
                <a:sym typeface="Roboto"/>
              </a:defRPr>
            </a:pPr>
            <a:r>
              <a:rPr dirty="0"/>
              <a:t>Read the story all the way through. </a:t>
            </a:r>
          </a:p>
          <a:p>
            <a:pPr marL="623453" indent="-623453" algn="l" defTabSz="457200">
              <a:spcBef>
                <a:spcPts val="2000"/>
              </a:spcBef>
              <a:buSzPct val="100000"/>
              <a:buAutoNum type="arabicPeriod"/>
              <a:defRPr sz="3000">
                <a:solidFill>
                  <a:srgbClr val="56696A"/>
                </a:solidFill>
                <a:latin typeface="Roboto"/>
                <a:ea typeface="Roboto"/>
                <a:cs typeface="Roboto"/>
                <a:sym typeface="Roboto"/>
              </a:defRPr>
            </a:pPr>
            <a:r>
              <a:rPr dirty="0"/>
              <a:t>Identify moments where the character made the wrong decision or something went wrong. </a:t>
            </a:r>
          </a:p>
          <a:p>
            <a:pPr algn="l" defTabSz="457200">
              <a:spcBef>
                <a:spcPts val="3600"/>
              </a:spcBef>
              <a:defRPr sz="3000">
                <a:solidFill>
                  <a:srgbClr val="56696A"/>
                </a:solidFill>
                <a:latin typeface="Roboto"/>
                <a:ea typeface="Roboto"/>
                <a:cs typeface="Roboto"/>
                <a:sym typeface="Roboto"/>
              </a:defRPr>
            </a:pPr>
            <a:r>
              <a:rPr dirty="0"/>
              <a:t>Pay close attention to how the character feels and highlight any parts of the story you want to discuss with the group. </a:t>
            </a:r>
          </a:p>
        </p:txBody>
      </p:sp>
      <p:sp>
        <p:nvSpPr>
          <p:cNvPr id="62" name="Activity 01…"/>
          <p:cNvSpPr txBox="1"/>
          <p:nvPr/>
        </p:nvSpPr>
        <p:spPr>
          <a:xfrm>
            <a:off x="872722" y="428105"/>
            <a:ext cx="2797226" cy="20015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algn="l" defTabSz="457200">
              <a:lnSpc>
                <a:spcPct val="80000"/>
              </a:lnSpc>
              <a:defRPr sz="2600">
                <a:solidFill>
                  <a:srgbClr val="FFFFFF"/>
                </a:solidFill>
                <a:latin typeface="Roboto Mono"/>
                <a:ea typeface="Roboto Mono"/>
                <a:cs typeface="Roboto Mono"/>
                <a:sym typeface="Roboto Mono"/>
              </a:defRPr>
            </a:pPr>
            <a:r>
              <a:t>Activity 01 </a:t>
            </a:r>
          </a:p>
          <a:p>
            <a:pPr algn="l" defTabSz="457200">
              <a:lnSpc>
                <a:spcPts val="11800"/>
              </a:lnSpc>
              <a:spcBef>
                <a:spcPts val="1200"/>
              </a:spcBef>
              <a:defRPr sz="8000">
                <a:solidFill>
                  <a:srgbClr val="FFFFFF"/>
                </a:solidFill>
                <a:latin typeface="Roboto Mono"/>
                <a:ea typeface="Roboto Mono"/>
                <a:cs typeface="Roboto Mono"/>
                <a:sym typeface="Roboto Mono"/>
              </a:defRPr>
            </a:pPr>
            <a:r>
              <a:t>Read</a:t>
            </a:r>
            <a:r>
              <a:rPr sz="7200"/>
              <a:t> </a:t>
            </a:r>
          </a:p>
        </p:txBody>
      </p:sp>
      <p:sp>
        <p:nvSpPr>
          <p:cNvPr id="63" name="10 mins"/>
          <p:cNvSpPr txBox="1"/>
          <p:nvPr/>
        </p:nvSpPr>
        <p:spPr>
          <a:xfrm>
            <a:off x="11460943" y="1381746"/>
            <a:ext cx="1362224" cy="4953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l" defTabSz="457200">
              <a:lnSpc>
                <a:spcPct val="80000"/>
              </a:lnSpc>
              <a:defRPr sz="2600">
                <a:solidFill>
                  <a:srgbClr val="FFFFFF"/>
                </a:solidFill>
                <a:latin typeface="Roboto Mono"/>
                <a:ea typeface="Roboto Mono"/>
                <a:cs typeface="Roboto Mono"/>
                <a:sym typeface="Roboto Mono"/>
              </a:defRPr>
            </a:lvl1pPr>
          </a:lstStyle>
          <a:p>
            <a:r>
              <a:t>10 mins </a:t>
            </a:r>
          </a:p>
        </p:txBody>
      </p:sp>
      <p:pic>
        <p:nvPicPr>
          <p:cNvPr id="64" name="clock-greyscaleAsset 1.png" descr="clock-greyscaleAsset 1.png"/>
          <p:cNvPicPr>
            <a:picLocks noChangeAspect="1"/>
          </p:cNvPicPr>
          <p:nvPr/>
        </p:nvPicPr>
        <p:blipFill>
          <a:blip r:embed="rId3"/>
          <a:stretch>
            <a:fillRect/>
          </a:stretch>
        </p:blipFill>
        <p:spPr>
          <a:xfrm>
            <a:off x="832632" y="4210050"/>
            <a:ext cx="838083" cy="1257120"/>
          </a:xfrm>
          <a:prstGeom prst="rect">
            <a:avLst/>
          </a:prstGeom>
          <a:ln w="12700">
            <a:miter lim="400000"/>
          </a:ln>
        </p:spPr>
      </p:pic>
      <p:sp>
        <p:nvSpPr>
          <p:cNvPr id="65" name="Activity"/>
          <p:cNvSpPr txBox="1"/>
          <p:nvPr/>
        </p:nvSpPr>
        <p:spPr>
          <a:xfrm>
            <a:off x="778543" y="2892340"/>
            <a:ext cx="3095081" cy="10182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l" defTabSz="457200">
              <a:lnSpc>
                <a:spcPts val="7700"/>
              </a:lnSpc>
              <a:spcBef>
                <a:spcPts val="1200"/>
              </a:spcBef>
              <a:defRPr sz="4600">
                <a:solidFill>
                  <a:srgbClr val="1BCE67"/>
                </a:solidFill>
                <a:latin typeface="Roboto Mono"/>
                <a:ea typeface="Roboto Mono"/>
                <a:cs typeface="Roboto Mono"/>
                <a:sym typeface="Roboto Mono"/>
              </a:defRPr>
            </a:lvl1pPr>
          </a:lstStyle>
          <a:p>
            <a:r>
              <a:t>Activity </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xmlns:m="http://schemas.openxmlformats.org/officeDocument/2006/math" xmlns:a14="http://schemas.microsoft.com/office/drawing/2010/main">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3B054"/>
        </a:solidFill>
        <a:effectLst/>
      </p:bgPr>
    </p:bg>
    <p:spTree>
      <p:nvGrpSpPr>
        <p:cNvPr id="1" name=""/>
        <p:cNvGrpSpPr/>
        <p:nvPr/>
      </p:nvGrpSpPr>
      <p:grpSpPr>
        <a:xfrm>
          <a:off x="0" y="0"/>
          <a:ext cx="0" cy="0"/>
          <a:chOff x="0" y="0"/>
          <a:chExt cx="0" cy="0"/>
        </a:xfrm>
      </p:grpSpPr>
      <p:pic>
        <p:nvPicPr>
          <p:cNvPr id="67" name="clockAsset 1.png" descr="clockAsset 1.png"/>
          <p:cNvPicPr>
            <a:picLocks noChangeAspect="1"/>
          </p:cNvPicPr>
          <p:nvPr/>
        </p:nvPicPr>
        <p:blipFill>
          <a:blip r:embed="rId2"/>
          <a:stretch>
            <a:fillRect/>
          </a:stretch>
        </p:blipFill>
        <p:spPr>
          <a:xfrm>
            <a:off x="10659439" y="1249862"/>
            <a:ext cx="491163" cy="759068"/>
          </a:xfrm>
          <a:prstGeom prst="rect">
            <a:avLst/>
          </a:prstGeom>
          <a:ln w="12700">
            <a:miter lim="400000"/>
          </a:ln>
        </p:spPr>
      </p:pic>
      <p:sp>
        <p:nvSpPr>
          <p:cNvPr id="68" name="Use the guiding questions to prompt discussion. When answering the questions, try to put yourself into the shoes of the character and imagine what their thoughts and feelings may be.…"/>
          <p:cNvSpPr txBox="1"/>
          <p:nvPr/>
        </p:nvSpPr>
        <p:spPr>
          <a:xfrm>
            <a:off x="2326083" y="4373348"/>
            <a:ext cx="11074403" cy="333424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marL="623453" indent="-623453" algn="l" defTabSz="457200">
              <a:spcBef>
                <a:spcPts val="3600"/>
              </a:spcBef>
              <a:buSzPct val="100000"/>
              <a:buAutoNum type="arabicPeriod"/>
              <a:defRPr sz="3000">
                <a:solidFill>
                  <a:srgbClr val="56696A"/>
                </a:solidFill>
                <a:latin typeface="Roboto"/>
                <a:ea typeface="Roboto"/>
                <a:cs typeface="Roboto"/>
                <a:sym typeface="Roboto"/>
              </a:defRPr>
            </a:pPr>
            <a:r>
              <a:rPr dirty="0"/>
              <a:t>Use the guiding questions to prompt discussion. When answering the questions, try to put yourself into the shoes of the character and imagine what their thoughts and feelings may be. </a:t>
            </a:r>
          </a:p>
          <a:p>
            <a:pPr marL="623453" indent="-623453" algn="l" defTabSz="457200">
              <a:spcBef>
                <a:spcPts val="3600"/>
              </a:spcBef>
              <a:buSzPct val="100000"/>
              <a:buAutoNum type="arabicPeriod"/>
              <a:defRPr sz="3000">
                <a:solidFill>
                  <a:srgbClr val="56696A"/>
                </a:solidFill>
                <a:latin typeface="Roboto"/>
                <a:ea typeface="Roboto"/>
                <a:cs typeface="Roboto"/>
                <a:sym typeface="Roboto"/>
              </a:defRPr>
            </a:pPr>
            <a:r>
              <a:rPr dirty="0"/>
              <a:t>One pupil from each group will </a:t>
            </a:r>
            <a:r>
              <a:rPr dirty="0" err="1"/>
              <a:t>summarise</a:t>
            </a:r>
            <a:r>
              <a:rPr dirty="0"/>
              <a:t> the discussion and present back to the class. </a:t>
            </a:r>
          </a:p>
        </p:txBody>
      </p:sp>
      <p:sp>
        <p:nvSpPr>
          <p:cNvPr id="69" name="Activity 02…"/>
          <p:cNvSpPr txBox="1"/>
          <p:nvPr/>
        </p:nvSpPr>
        <p:spPr>
          <a:xfrm>
            <a:off x="872722" y="428105"/>
            <a:ext cx="3924847" cy="20015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algn="l" defTabSz="457200">
              <a:lnSpc>
                <a:spcPct val="80000"/>
              </a:lnSpc>
              <a:defRPr sz="2600">
                <a:solidFill>
                  <a:srgbClr val="FFFFFF"/>
                </a:solidFill>
                <a:latin typeface="Roboto Mono"/>
                <a:ea typeface="Roboto Mono"/>
                <a:cs typeface="Roboto Mono"/>
                <a:sym typeface="Roboto Mono"/>
              </a:defRPr>
            </a:pPr>
            <a:r>
              <a:t>Activity 02 </a:t>
            </a:r>
          </a:p>
          <a:p>
            <a:pPr algn="l" defTabSz="457200">
              <a:lnSpc>
                <a:spcPts val="11800"/>
              </a:lnSpc>
              <a:spcBef>
                <a:spcPts val="1200"/>
              </a:spcBef>
              <a:defRPr sz="8000">
                <a:solidFill>
                  <a:srgbClr val="FFFFFF"/>
                </a:solidFill>
                <a:latin typeface="Roboto Mono"/>
                <a:ea typeface="Roboto Mono"/>
                <a:cs typeface="Roboto Mono"/>
                <a:sym typeface="Roboto Mono"/>
              </a:defRPr>
            </a:pPr>
            <a:r>
              <a:t>Discuss</a:t>
            </a:r>
            <a:r>
              <a:rPr sz="7200"/>
              <a:t> </a:t>
            </a:r>
          </a:p>
        </p:txBody>
      </p:sp>
      <p:sp>
        <p:nvSpPr>
          <p:cNvPr id="70" name="10 mins"/>
          <p:cNvSpPr txBox="1"/>
          <p:nvPr/>
        </p:nvSpPr>
        <p:spPr>
          <a:xfrm>
            <a:off x="11460943" y="1381746"/>
            <a:ext cx="1362224" cy="4953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l" defTabSz="457200">
              <a:lnSpc>
                <a:spcPct val="80000"/>
              </a:lnSpc>
              <a:defRPr sz="2600">
                <a:solidFill>
                  <a:srgbClr val="FFFFFF"/>
                </a:solidFill>
                <a:latin typeface="Roboto Mono"/>
                <a:ea typeface="Roboto Mono"/>
                <a:cs typeface="Roboto Mono"/>
                <a:sym typeface="Roboto Mono"/>
              </a:defRPr>
            </a:lvl1pPr>
          </a:lstStyle>
          <a:p>
            <a:r>
              <a:t>10 mins </a:t>
            </a:r>
          </a:p>
        </p:txBody>
      </p:sp>
      <p:pic>
        <p:nvPicPr>
          <p:cNvPr id="71" name="clock-greyscaleAsset 1.png" descr="clock-greyscaleAsset 1.png"/>
          <p:cNvPicPr>
            <a:picLocks noChangeAspect="1"/>
          </p:cNvPicPr>
          <p:nvPr/>
        </p:nvPicPr>
        <p:blipFill>
          <a:blip r:embed="rId3"/>
          <a:stretch>
            <a:fillRect/>
          </a:stretch>
        </p:blipFill>
        <p:spPr>
          <a:xfrm>
            <a:off x="832632" y="4210050"/>
            <a:ext cx="838083" cy="1257120"/>
          </a:xfrm>
          <a:prstGeom prst="rect">
            <a:avLst/>
          </a:prstGeom>
          <a:ln w="12700">
            <a:miter lim="400000"/>
          </a:ln>
        </p:spPr>
      </p:pic>
      <p:sp>
        <p:nvSpPr>
          <p:cNvPr id="72" name="Activity"/>
          <p:cNvSpPr txBox="1"/>
          <p:nvPr/>
        </p:nvSpPr>
        <p:spPr>
          <a:xfrm>
            <a:off x="778543" y="2892340"/>
            <a:ext cx="3095081" cy="10182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l" defTabSz="457200">
              <a:lnSpc>
                <a:spcPts val="7700"/>
              </a:lnSpc>
              <a:spcBef>
                <a:spcPts val="1200"/>
              </a:spcBef>
              <a:defRPr sz="4600">
                <a:solidFill>
                  <a:srgbClr val="1BCE67"/>
                </a:solidFill>
                <a:latin typeface="Roboto Mono"/>
                <a:ea typeface="Roboto Mono"/>
                <a:cs typeface="Roboto Mono"/>
                <a:sym typeface="Roboto Mono"/>
              </a:defRPr>
            </a:lvl1pPr>
          </a:lstStyle>
          <a:p>
            <a:r>
              <a:t>Activity </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xmlns:m="http://schemas.openxmlformats.org/officeDocument/2006/math" xmlns:a14="http://schemas.microsoft.com/office/drawing/2010/main">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82359"/>
        </a:solidFill>
        <a:effectLst/>
      </p:bgPr>
    </p:bg>
    <p:spTree>
      <p:nvGrpSpPr>
        <p:cNvPr id="1" name=""/>
        <p:cNvGrpSpPr/>
        <p:nvPr/>
      </p:nvGrpSpPr>
      <p:grpSpPr>
        <a:xfrm>
          <a:off x="0" y="0"/>
          <a:ext cx="0" cy="0"/>
          <a:chOff x="0" y="0"/>
          <a:chExt cx="0" cy="0"/>
        </a:xfrm>
      </p:grpSpPr>
      <p:pic>
        <p:nvPicPr>
          <p:cNvPr id="74" name="clockAsset 1.png" descr="clockAsset 1.png"/>
          <p:cNvPicPr>
            <a:picLocks noChangeAspect="1"/>
          </p:cNvPicPr>
          <p:nvPr/>
        </p:nvPicPr>
        <p:blipFill>
          <a:blip r:embed="rId2"/>
          <a:stretch>
            <a:fillRect/>
          </a:stretch>
        </p:blipFill>
        <p:spPr>
          <a:xfrm>
            <a:off x="10659439" y="1249862"/>
            <a:ext cx="491163" cy="759068"/>
          </a:xfrm>
          <a:prstGeom prst="rect">
            <a:avLst/>
          </a:prstGeom>
          <a:ln w="12700">
            <a:miter lim="400000"/>
          </a:ln>
        </p:spPr>
      </p:pic>
      <p:sp>
        <p:nvSpPr>
          <p:cNvPr id="75" name="Using the ‘My Ideas’ worksheet, quietly and individually write or draw an idea for a solution in each box. It is more important to get an idea down than for it to be perfect.…"/>
          <p:cNvSpPr txBox="1"/>
          <p:nvPr/>
        </p:nvSpPr>
        <p:spPr>
          <a:xfrm>
            <a:off x="2326083" y="4210050"/>
            <a:ext cx="11077435" cy="425757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marL="623453" indent="-623453" algn="l" defTabSz="457200">
              <a:spcBef>
                <a:spcPts val="3600"/>
              </a:spcBef>
              <a:buSzPct val="100000"/>
              <a:buAutoNum type="arabicPeriod"/>
              <a:defRPr sz="3000">
                <a:solidFill>
                  <a:srgbClr val="56696A"/>
                </a:solidFill>
                <a:latin typeface="Roboto"/>
                <a:ea typeface="Roboto"/>
                <a:cs typeface="Roboto"/>
                <a:sym typeface="Roboto"/>
              </a:defRPr>
            </a:pPr>
            <a:r>
              <a:rPr dirty="0"/>
              <a:t>Using the ‘My Ideas’ worksheet, quietly and individually write or draw an idea for a solution in each box. It is more important to get an idea down than for it to be perfect.  </a:t>
            </a:r>
          </a:p>
          <a:p>
            <a:pPr marL="623453" indent="-623453" algn="l" defTabSz="457200">
              <a:spcBef>
                <a:spcPts val="3600"/>
              </a:spcBef>
              <a:buSzPct val="100000"/>
              <a:buAutoNum type="arabicPeriod"/>
              <a:defRPr sz="3000">
                <a:solidFill>
                  <a:srgbClr val="56696A"/>
                </a:solidFill>
                <a:latin typeface="Roboto"/>
                <a:ea typeface="Roboto"/>
                <a:cs typeface="Roboto"/>
                <a:sym typeface="Roboto"/>
              </a:defRPr>
            </a:pPr>
            <a:r>
              <a:rPr dirty="0"/>
              <a:t>Taking turns, share your ideas with the group.  </a:t>
            </a:r>
          </a:p>
          <a:p>
            <a:pPr marL="623453" indent="-623453" algn="l" defTabSz="457200">
              <a:spcBef>
                <a:spcPts val="3600"/>
              </a:spcBef>
              <a:buSzPct val="100000"/>
              <a:buAutoNum type="arabicPeriod"/>
              <a:defRPr sz="3000">
                <a:solidFill>
                  <a:srgbClr val="56696A"/>
                </a:solidFill>
                <a:latin typeface="Roboto"/>
                <a:ea typeface="Roboto"/>
                <a:cs typeface="Roboto"/>
                <a:sym typeface="Roboto"/>
              </a:defRPr>
            </a:pPr>
            <a:r>
              <a:rPr dirty="0"/>
              <a:t>As individuals, use the 3 sticky dots to vote on the ideas that are the best response to the conflict, that can include your own.  </a:t>
            </a:r>
          </a:p>
        </p:txBody>
      </p:sp>
      <p:sp>
        <p:nvSpPr>
          <p:cNvPr id="76" name="Activity 03…"/>
          <p:cNvSpPr txBox="1"/>
          <p:nvPr/>
        </p:nvSpPr>
        <p:spPr>
          <a:xfrm>
            <a:off x="872722" y="428105"/>
            <a:ext cx="3193109" cy="20015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algn="l" defTabSz="457200">
              <a:lnSpc>
                <a:spcPct val="80000"/>
              </a:lnSpc>
              <a:defRPr sz="2600">
                <a:solidFill>
                  <a:srgbClr val="FFFFFF"/>
                </a:solidFill>
                <a:latin typeface="Roboto Mono"/>
                <a:ea typeface="Roboto Mono"/>
                <a:cs typeface="Roboto Mono"/>
                <a:sym typeface="Roboto Mono"/>
              </a:defRPr>
            </a:pPr>
            <a:r>
              <a:t>Activity 03 </a:t>
            </a:r>
          </a:p>
          <a:p>
            <a:pPr algn="l" defTabSz="457200">
              <a:lnSpc>
                <a:spcPts val="11800"/>
              </a:lnSpc>
              <a:spcBef>
                <a:spcPts val="1200"/>
              </a:spcBef>
              <a:defRPr sz="8000">
                <a:solidFill>
                  <a:srgbClr val="FFFFFF"/>
                </a:solidFill>
                <a:latin typeface="Roboto Mono"/>
                <a:ea typeface="Roboto Mono"/>
                <a:cs typeface="Roboto Mono"/>
                <a:sym typeface="Roboto Mono"/>
              </a:defRPr>
            </a:pPr>
            <a:r>
              <a:t>Ideate</a:t>
            </a:r>
            <a:r>
              <a:rPr sz="7200"/>
              <a:t> </a:t>
            </a:r>
          </a:p>
        </p:txBody>
      </p:sp>
      <p:sp>
        <p:nvSpPr>
          <p:cNvPr id="77" name="20 mins"/>
          <p:cNvSpPr txBox="1"/>
          <p:nvPr/>
        </p:nvSpPr>
        <p:spPr>
          <a:xfrm>
            <a:off x="11460943" y="1381746"/>
            <a:ext cx="1362224" cy="4953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l" defTabSz="457200">
              <a:lnSpc>
                <a:spcPct val="80000"/>
              </a:lnSpc>
              <a:defRPr sz="2600">
                <a:solidFill>
                  <a:srgbClr val="FFFFFF"/>
                </a:solidFill>
                <a:latin typeface="Roboto Mono"/>
                <a:ea typeface="Roboto Mono"/>
                <a:cs typeface="Roboto Mono"/>
                <a:sym typeface="Roboto Mono"/>
              </a:defRPr>
            </a:lvl1pPr>
          </a:lstStyle>
          <a:p>
            <a:r>
              <a:t>20 mins </a:t>
            </a:r>
          </a:p>
        </p:txBody>
      </p:sp>
      <p:pic>
        <p:nvPicPr>
          <p:cNvPr id="78" name="clock-greyscaleAsset 1.png" descr="clock-greyscaleAsset 1.png"/>
          <p:cNvPicPr>
            <a:picLocks noChangeAspect="1"/>
          </p:cNvPicPr>
          <p:nvPr/>
        </p:nvPicPr>
        <p:blipFill>
          <a:blip r:embed="rId3"/>
          <a:stretch>
            <a:fillRect/>
          </a:stretch>
        </p:blipFill>
        <p:spPr>
          <a:xfrm>
            <a:off x="832632" y="4210050"/>
            <a:ext cx="838083" cy="1257120"/>
          </a:xfrm>
          <a:prstGeom prst="rect">
            <a:avLst/>
          </a:prstGeom>
          <a:ln w="12700">
            <a:miter lim="400000"/>
          </a:ln>
        </p:spPr>
      </p:pic>
      <p:sp>
        <p:nvSpPr>
          <p:cNvPr id="79" name="Activity"/>
          <p:cNvSpPr txBox="1"/>
          <p:nvPr/>
        </p:nvSpPr>
        <p:spPr>
          <a:xfrm>
            <a:off x="778543" y="2892340"/>
            <a:ext cx="3095081" cy="10182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l" defTabSz="457200">
              <a:lnSpc>
                <a:spcPts val="7700"/>
              </a:lnSpc>
              <a:spcBef>
                <a:spcPts val="1200"/>
              </a:spcBef>
              <a:defRPr sz="4600">
                <a:solidFill>
                  <a:srgbClr val="1BCE67"/>
                </a:solidFill>
                <a:latin typeface="Roboto Mono"/>
                <a:ea typeface="Roboto Mono"/>
                <a:cs typeface="Roboto Mono"/>
                <a:sym typeface="Roboto Mono"/>
              </a:defRPr>
            </a:lvl1pPr>
          </a:lstStyle>
          <a:p>
            <a:r>
              <a:t>Activity </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xmlns:m="http://schemas.openxmlformats.org/officeDocument/2006/math" xmlns:a14="http://schemas.microsoft.com/office/drawing/2010/main">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51B9A3"/>
        </a:solidFill>
        <a:effectLst/>
      </p:bgPr>
    </p:bg>
    <p:spTree>
      <p:nvGrpSpPr>
        <p:cNvPr id="1" name=""/>
        <p:cNvGrpSpPr/>
        <p:nvPr/>
      </p:nvGrpSpPr>
      <p:grpSpPr>
        <a:xfrm>
          <a:off x="0" y="0"/>
          <a:ext cx="0" cy="0"/>
          <a:chOff x="0" y="0"/>
          <a:chExt cx="0" cy="0"/>
        </a:xfrm>
      </p:grpSpPr>
      <p:pic>
        <p:nvPicPr>
          <p:cNvPr id="81" name="clockAsset 1.png" descr="clockAsset 1.png"/>
          <p:cNvPicPr>
            <a:picLocks noChangeAspect="1"/>
          </p:cNvPicPr>
          <p:nvPr/>
        </p:nvPicPr>
        <p:blipFill>
          <a:blip r:embed="rId2"/>
          <a:stretch>
            <a:fillRect/>
          </a:stretch>
        </p:blipFill>
        <p:spPr>
          <a:xfrm>
            <a:off x="10659439" y="1249862"/>
            <a:ext cx="491163" cy="759068"/>
          </a:xfrm>
          <a:prstGeom prst="rect">
            <a:avLst/>
          </a:prstGeom>
          <a:ln w="12700">
            <a:miter lim="400000"/>
          </a:ln>
        </p:spPr>
      </p:pic>
      <p:sp>
        <p:nvSpPr>
          <p:cNvPr id="82" name="Using the idea chosen in the previous exercise, discuss how to present the scene. Get creative! Create a classroom display, a slideshow in Powerpoint or an animated film.…"/>
          <p:cNvSpPr txBox="1"/>
          <p:nvPr/>
        </p:nvSpPr>
        <p:spPr>
          <a:xfrm>
            <a:off x="1933291" y="4210050"/>
            <a:ext cx="11069078" cy="43345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marL="623453" indent="-623453" algn="l" defTabSz="457200">
              <a:spcBef>
                <a:spcPts val="2100"/>
              </a:spcBef>
              <a:buSzPct val="100000"/>
              <a:buAutoNum type="arabicPeriod"/>
              <a:defRPr sz="3000">
                <a:solidFill>
                  <a:srgbClr val="56696A"/>
                </a:solidFill>
                <a:latin typeface="Roboto"/>
                <a:ea typeface="Roboto"/>
                <a:cs typeface="Roboto"/>
                <a:sym typeface="Roboto"/>
              </a:defRPr>
            </a:pPr>
            <a:r>
              <a:rPr dirty="0"/>
              <a:t>Using the idea chosen in the previous exercise, discuss how to present the scene. Get creative! Create a classroom display, a slideshow in PowerPoint or an animated film. </a:t>
            </a:r>
          </a:p>
          <a:p>
            <a:pPr marL="623453" indent="-623453" algn="l" defTabSz="457200">
              <a:spcBef>
                <a:spcPts val="2100"/>
              </a:spcBef>
              <a:buSzPct val="100000"/>
              <a:buAutoNum type="arabicPeriod"/>
              <a:defRPr sz="3000">
                <a:solidFill>
                  <a:srgbClr val="56696A"/>
                </a:solidFill>
                <a:latin typeface="Roboto"/>
                <a:ea typeface="Roboto"/>
                <a:cs typeface="Roboto"/>
                <a:sym typeface="Roboto"/>
              </a:defRPr>
            </a:pPr>
            <a:r>
              <a:rPr dirty="0"/>
              <a:t>Create the scene using the medium of your choice. Add your own facial expressions to the characters to help tell the story. </a:t>
            </a:r>
          </a:p>
          <a:p>
            <a:pPr marL="623453" indent="-623453" algn="l" defTabSz="457200">
              <a:spcBef>
                <a:spcPts val="2100"/>
              </a:spcBef>
              <a:buSzPct val="100000"/>
              <a:buAutoNum type="arabicPeriod"/>
              <a:defRPr sz="3000">
                <a:solidFill>
                  <a:srgbClr val="56696A"/>
                </a:solidFill>
                <a:latin typeface="Roboto"/>
                <a:ea typeface="Roboto"/>
                <a:cs typeface="Roboto"/>
                <a:sym typeface="Roboto"/>
              </a:defRPr>
            </a:pPr>
            <a:r>
              <a:rPr dirty="0"/>
              <a:t>Give the scene a short description </a:t>
            </a:r>
            <a:r>
              <a:rPr dirty="0" err="1"/>
              <a:t>summarising</a:t>
            </a:r>
            <a:r>
              <a:rPr dirty="0"/>
              <a:t> what the problem was and how it’s being solved. As an option, create a second scene depicting the problem.</a:t>
            </a:r>
          </a:p>
        </p:txBody>
      </p:sp>
      <p:sp>
        <p:nvSpPr>
          <p:cNvPr id="83" name="Activity 04…"/>
          <p:cNvSpPr txBox="1"/>
          <p:nvPr/>
        </p:nvSpPr>
        <p:spPr>
          <a:xfrm>
            <a:off x="872722" y="428105"/>
            <a:ext cx="3417839" cy="20015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algn="l" defTabSz="457200">
              <a:lnSpc>
                <a:spcPct val="80000"/>
              </a:lnSpc>
              <a:defRPr sz="2600">
                <a:solidFill>
                  <a:srgbClr val="FFFFFF"/>
                </a:solidFill>
                <a:latin typeface="Roboto Mono"/>
                <a:ea typeface="Roboto Mono"/>
                <a:cs typeface="Roboto Mono"/>
                <a:sym typeface="Roboto Mono"/>
              </a:defRPr>
            </a:pPr>
            <a:r>
              <a:t>Activity 04 </a:t>
            </a:r>
          </a:p>
          <a:p>
            <a:pPr algn="l" defTabSz="457200">
              <a:lnSpc>
                <a:spcPts val="11800"/>
              </a:lnSpc>
              <a:spcBef>
                <a:spcPts val="1200"/>
              </a:spcBef>
              <a:defRPr sz="8000">
                <a:solidFill>
                  <a:srgbClr val="FFFFFF"/>
                </a:solidFill>
                <a:latin typeface="Roboto Mono"/>
                <a:ea typeface="Roboto Mono"/>
                <a:cs typeface="Roboto Mono"/>
                <a:sym typeface="Roboto Mono"/>
              </a:defRPr>
            </a:pPr>
            <a:r>
              <a:t>Create</a:t>
            </a:r>
            <a:r>
              <a:rPr sz="7200"/>
              <a:t> </a:t>
            </a:r>
          </a:p>
        </p:txBody>
      </p:sp>
      <p:sp>
        <p:nvSpPr>
          <p:cNvPr id="84" name="25 mins"/>
          <p:cNvSpPr txBox="1"/>
          <p:nvPr/>
        </p:nvSpPr>
        <p:spPr>
          <a:xfrm>
            <a:off x="11460943" y="1381746"/>
            <a:ext cx="1362224" cy="4953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l" defTabSz="457200">
              <a:lnSpc>
                <a:spcPct val="80000"/>
              </a:lnSpc>
              <a:defRPr sz="2600">
                <a:solidFill>
                  <a:srgbClr val="FFFFFF"/>
                </a:solidFill>
                <a:latin typeface="Roboto Mono"/>
                <a:ea typeface="Roboto Mono"/>
                <a:cs typeface="Roboto Mono"/>
                <a:sym typeface="Roboto Mono"/>
              </a:defRPr>
            </a:lvl1pPr>
          </a:lstStyle>
          <a:p>
            <a:r>
              <a:t>25 mins </a:t>
            </a:r>
          </a:p>
        </p:txBody>
      </p:sp>
      <p:pic>
        <p:nvPicPr>
          <p:cNvPr id="85" name="clock-greyscaleAsset 1.png" descr="clock-greyscaleAsset 1.png"/>
          <p:cNvPicPr>
            <a:picLocks noChangeAspect="1"/>
          </p:cNvPicPr>
          <p:nvPr/>
        </p:nvPicPr>
        <p:blipFill>
          <a:blip r:embed="rId3"/>
          <a:stretch>
            <a:fillRect/>
          </a:stretch>
        </p:blipFill>
        <p:spPr>
          <a:xfrm>
            <a:off x="832632" y="4210050"/>
            <a:ext cx="838083" cy="1257120"/>
          </a:xfrm>
          <a:prstGeom prst="rect">
            <a:avLst/>
          </a:prstGeom>
          <a:ln w="12700">
            <a:miter lim="400000"/>
          </a:ln>
        </p:spPr>
      </p:pic>
      <p:sp>
        <p:nvSpPr>
          <p:cNvPr id="86" name="Activity"/>
          <p:cNvSpPr txBox="1"/>
          <p:nvPr/>
        </p:nvSpPr>
        <p:spPr>
          <a:xfrm>
            <a:off x="778543" y="2892340"/>
            <a:ext cx="3095081" cy="10182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l" defTabSz="457200">
              <a:lnSpc>
                <a:spcPts val="7700"/>
              </a:lnSpc>
              <a:spcBef>
                <a:spcPts val="1200"/>
              </a:spcBef>
              <a:defRPr sz="4600">
                <a:solidFill>
                  <a:srgbClr val="1BCE67"/>
                </a:solidFill>
                <a:latin typeface="Roboto Mono"/>
                <a:ea typeface="Roboto Mono"/>
                <a:cs typeface="Roboto Mono"/>
                <a:sym typeface="Roboto Mono"/>
              </a:defRPr>
            </a:lvl1pPr>
          </a:lstStyle>
          <a:p>
            <a:r>
              <a:t>Activity </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xmlns:m="http://schemas.openxmlformats.org/officeDocument/2006/math" xmlns:a14="http://schemas.microsoft.com/office/drawing/2010/main">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1614B"/>
        </a:solidFill>
        <a:effectLst/>
      </p:bgPr>
    </p:bg>
    <p:spTree>
      <p:nvGrpSpPr>
        <p:cNvPr id="1" name=""/>
        <p:cNvGrpSpPr/>
        <p:nvPr/>
      </p:nvGrpSpPr>
      <p:grpSpPr>
        <a:xfrm>
          <a:off x="0" y="0"/>
          <a:ext cx="0" cy="0"/>
          <a:chOff x="0" y="0"/>
          <a:chExt cx="0" cy="0"/>
        </a:xfrm>
      </p:grpSpPr>
      <p:pic>
        <p:nvPicPr>
          <p:cNvPr id="88" name="clockAsset 1.png" descr="clockAsset 1.png"/>
          <p:cNvPicPr>
            <a:picLocks noChangeAspect="1"/>
          </p:cNvPicPr>
          <p:nvPr/>
        </p:nvPicPr>
        <p:blipFill>
          <a:blip r:embed="rId2"/>
          <a:stretch>
            <a:fillRect/>
          </a:stretch>
        </p:blipFill>
        <p:spPr>
          <a:xfrm>
            <a:off x="10659439" y="1249862"/>
            <a:ext cx="491163" cy="759068"/>
          </a:xfrm>
          <a:prstGeom prst="rect">
            <a:avLst/>
          </a:prstGeom>
          <a:ln w="12700">
            <a:miter lim="400000"/>
          </a:ln>
        </p:spPr>
      </p:pic>
      <p:sp>
        <p:nvSpPr>
          <p:cNvPr id="89" name="Present your group’s idea back to the class.…"/>
          <p:cNvSpPr txBox="1"/>
          <p:nvPr/>
        </p:nvSpPr>
        <p:spPr>
          <a:xfrm>
            <a:off x="2326083" y="4210050"/>
            <a:ext cx="11079775" cy="333424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marL="623453" indent="-623453" algn="l" defTabSz="457200">
              <a:spcBef>
                <a:spcPts val="2000"/>
              </a:spcBef>
              <a:buSzPct val="100000"/>
              <a:buAutoNum type="arabicPeriod"/>
              <a:defRPr sz="3000">
                <a:solidFill>
                  <a:srgbClr val="56696A"/>
                </a:solidFill>
                <a:latin typeface="Roboto"/>
                <a:ea typeface="Roboto"/>
                <a:cs typeface="Roboto"/>
                <a:sym typeface="Roboto"/>
              </a:defRPr>
            </a:pPr>
            <a:r>
              <a:rPr dirty="0"/>
              <a:t>Present your group’s idea back to the class. </a:t>
            </a:r>
          </a:p>
          <a:p>
            <a:pPr marL="628650" algn="l" defTabSz="457200">
              <a:spcBef>
                <a:spcPts val="3600"/>
              </a:spcBef>
              <a:defRPr sz="3000">
                <a:solidFill>
                  <a:srgbClr val="56696A"/>
                </a:solidFill>
                <a:latin typeface="Roboto"/>
                <a:ea typeface="Roboto"/>
                <a:cs typeface="Roboto"/>
                <a:sym typeface="Roboto"/>
              </a:defRPr>
            </a:pPr>
            <a:r>
              <a:rPr dirty="0" err="1"/>
              <a:t>Summarise</a:t>
            </a:r>
            <a:r>
              <a:rPr dirty="0"/>
              <a:t> what the problem in the story was and how you have responded to it.</a:t>
            </a:r>
          </a:p>
          <a:p>
            <a:pPr marL="623453" indent="-623453" algn="l" defTabSz="457200">
              <a:spcBef>
                <a:spcPts val="3600"/>
              </a:spcBef>
              <a:buSzPct val="100000"/>
              <a:buAutoNum type="arabicPeriod" startAt="2"/>
              <a:defRPr sz="3000">
                <a:solidFill>
                  <a:srgbClr val="56696A"/>
                </a:solidFill>
                <a:latin typeface="Roboto"/>
                <a:ea typeface="Roboto"/>
                <a:cs typeface="Roboto"/>
                <a:sym typeface="Roboto"/>
              </a:defRPr>
            </a:pPr>
            <a:r>
              <a:rPr dirty="0"/>
              <a:t>Listen to feedback from classmates and answer any questions they may have. </a:t>
            </a:r>
          </a:p>
        </p:txBody>
      </p:sp>
      <p:sp>
        <p:nvSpPr>
          <p:cNvPr id="90" name="Activity 05…"/>
          <p:cNvSpPr txBox="1"/>
          <p:nvPr/>
        </p:nvSpPr>
        <p:spPr>
          <a:xfrm>
            <a:off x="872722" y="428105"/>
            <a:ext cx="3079503" cy="20015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algn="l" defTabSz="457200">
              <a:lnSpc>
                <a:spcPct val="80000"/>
              </a:lnSpc>
              <a:defRPr sz="2600">
                <a:solidFill>
                  <a:srgbClr val="FFFFFF"/>
                </a:solidFill>
                <a:latin typeface="Roboto Mono"/>
                <a:ea typeface="Roboto Mono"/>
                <a:cs typeface="Roboto Mono"/>
                <a:sym typeface="Roboto Mono"/>
              </a:defRPr>
            </a:pPr>
            <a:r>
              <a:t>Activity 05 </a:t>
            </a:r>
          </a:p>
          <a:p>
            <a:pPr algn="l" defTabSz="457200">
              <a:lnSpc>
                <a:spcPts val="11800"/>
              </a:lnSpc>
              <a:spcBef>
                <a:spcPts val="1200"/>
              </a:spcBef>
              <a:defRPr sz="8000">
                <a:solidFill>
                  <a:srgbClr val="FFFFFF"/>
                </a:solidFill>
                <a:latin typeface="Roboto Mono"/>
                <a:ea typeface="Roboto Mono"/>
                <a:cs typeface="Roboto Mono"/>
                <a:sym typeface="Roboto Mono"/>
              </a:defRPr>
            </a:pPr>
            <a:r>
              <a:t>Share</a:t>
            </a:r>
            <a:r>
              <a:rPr sz="7200"/>
              <a:t> </a:t>
            </a:r>
          </a:p>
        </p:txBody>
      </p:sp>
      <p:sp>
        <p:nvSpPr>
          <p:cNvPr id="91" name="10 mins"/>
          <p:cNvSpPr txBox="1"/>
          <p:nvPr/>
        </p:nvSpPr>
        <p:spPr>
          <a:xfrm>
            <a:off x="11460943" y="1381746"/>
            <a:ext cx="1362224" cy="4953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l" defTabSz="457200">
              <a:lnSpc>
                <a:spcPct val="80000"/>
              </a:lnSpc>
              <a:defRPr sz="2600">
                <a:solidFill>
                  <a:srgbClr val="FFFFFF"/>
                </a:solidFill>
                <a:latin typeface="Roboto Mono"/>
                <a:ea typeface="Roboto Mono"/>
                <a:cs typeface="Roboto Mono"/>
                <a:sym typeface="Roboto Mono"/>
              </a:defRPr>
            </a:lvl1pPr>
          </a:lstStyle>
          <a:p>
            <a:r>
              <a:t>10 mins </a:t>
            </a:r>
          </a:p>
        </p:txBody>
      </p:sp>
      <p:pic>
        <p:nvPicPr>
          <p:cNvPr id="92" name="clock-greyscaleAsset 1.png" descr="clock-greyscaleAsset 1.png"/>
          <p:cNvPicPr>
            <a:picLocks noChangeAspect="1"/>
          </p:cNvPicPr>
          <p:nvPr/>
        </p:nvPicPr>
        <p:blipFill>
          <a:blip r:embed="rId3"/>
          <a:stretch>
            <a:fillRect/>
          </a:stretch>
        </p:blipFill>
        <p:spPr>
          <a:xfrm>
            <a:off x="832632" y="4210050"/>
            <a:ext cx="838083" cy="1257120"/>
          </a:xfrm>
          <a:prstGeom prst="rect">
            <a:avLst/>
          </a:prstGeom>
          <a:ln w="12700">
            <a:miter lim="400000"/>
          </a:ln>
        </p:spPr>
      </p:pic>
      <p:sp>
        <p:nvSpPr>
          <p:cNvPr id="93" name="Activity"/>
          <p:cNvSpPr txBox="1"/>
          <p:nvPr/>
        </p:nvSpPr>
        <p:spPr>
          <a:xfrm>
            <a:off x="778543" y="2892340"/>
            <a:ext cx="3095081" cy="10182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l" defTabSz="457200">
              <a:lnSpc>
                <a:spcPts val="7700"/>
              </a:lnSpc>
              <a:spcBef>
                <a:spcPts val="1200"/>
              </a:spcBef>
              <a:defRPr sz="4600">
                <a:solidFill>
                  <a:srgbClr val="1BCE67"/>
                </a:solidFill>
                <a:latin typeface="Roboto Mono"/>
                <a:ea typeface="Roboto Mono"/>
                <a:cs typeface="Roboto Mono"/>
                <a:sym typeface="Roboto Mono"/>
              </a:defRPr>
            </a:lvl1pPr>
          </a:lstStyle>
          <a:p>
            <a:r>
              <a:t>Activity </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xmlns:m="http://schemas.openxmlformats.org/officeDocument/2006/math" xmlns:a14="http://schemas.microsoft.com/office/drawing/2010/main">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4995011"/>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4FC3E3"/>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a:ea typeface="Helvetica"/>
        <a:cs typeface="Helvetica"/>
      </a:majorFont>
      <a:minorFont>
        <a:latin typeface="Helvetica Neue"/>
        <a:ea typeface="Helvetica Neue"/>
        <a:cs typeface="Helvetica Neu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1_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a:ea typeface="Helvetica"/>
        <a:cs typeface="Helvetica"/>
      </a:majorFont>
      <a:minorFont>
        <a:latin typeface="Helvetica Neue"/>
        <a:ea typeface="Helvetica Neue"/>
        <a:cs typeface="Helvetica Neu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a:ea typeface="Helvetica"/>
        <a:cs typeface="Helvetica"/>
      </a:majorFont>
      <a:minorFont>
        <a:latin typeface="Helvetica Neue"/>
        <a:ea typeface="Helvetica Neue"/>
        <a:cs typeface="Helvetica Neu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Metadata/LabelInfo.xml><?xml version="1.0" encoding="utf-8"?>
<clbl:labelList xmlns:clbl="http://schemas.microsoft.com/office/2020/mipLabelMetadata">
  <clbl:label id="{b797bbb5-c10d-481d-b426-5440fc5ed87c}" enabled="1" method="Privileged" siteId="{5508b0af-b4b8-44e4-a12c-a0f8f14c8c36}" contentBits="0" removed="0"/>
</clbl:labelList>
</file>

<file path=docProps/app.xml><?xml version="1.0" encoding="utf-8"?>
<Properties xmlns="http://schemas.openxmlformats.org/officeDocument/2006/extended-properties" xmlns:vt="http://schemas.openxmlformats.org/officeDocument/2006/docPropsVTypes">
  <TotalTime>12</TotalTime>
  <Words>325</Words>
  <Application>Microsoft Office PowerPoint</Application>
  <PresentationFormat>Custom</PresentationFormat>
  <Paragraphs>34</Paragraphs>
  <Slides>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Helvetica Neue</vt:lpstr>
      <vt:lpstr>Helvetica Neue Light</vt:lpstr>
      <vt:lpstr>Helvetica Neue Medium</vt:lpstr>
      <vt:lpstr>Helvetica Neue Thin</vt:lpstr>
      <vt:lpstr>Roboto</vt:lpstr>
      <vt:lpstr>White</vt:lpstr>
      <vt:lpstr>1_White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Hartley, Nicholas</dc:creator>
  <cp:lastModifiedBy>Manning, Katie</cp:lastModifiedBy>
  <cp:revision>4</cp:revision>
  <dcterms:modified xsi:type="dcterms:W3CDTF">2025-10-08T08:22:35Z</dcterms:modified>
</cp:coreProperties>
</file>